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9" r:id="rId3"/>
  </p:sldIdLst>
  <p:sldSz cx="532765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17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CCB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60" autoAdjust="0"/>
    <p:restoredTop sz="93561" autoAdjust="0"/>
  </p:normalViewPr>
  <p:slideViewPr>
    <p:cSldViewPr snapToGrid="0" showGuides="1">
      <p:cViewPr>
        <p:scale>
          <a:sx n="100" d="100"/>
          <a:sy n="100" d="100"/>
        </p:scale>
        <p:origin x="1644" y="-1104"/>
      </p:cViewPr>
      <p:guideLst>
        <p:guide orient="horz" pos="2381"/>
        <p:guide pos="17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74" y="1237197"/>
            <a:ext cx="4528503" cy="2631887"/>
          </a:xfrm>
        </p:spPr>
        <p:txBody>
          <a:bodyPr anchor="b"/>
          <a:lstStyle>
            <a:lvl1pPr algn="ctr">
              <a:defRPr sz="34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956" y="3970580"/>
            <a:ext cx="3995738" cy="1825171"/>
          </a:xfrm>
        </p:spPr>
        <p:txBody>
          <a:bodyPr/>
          <a:lstStyle>
            <a:lvl1pPr marL="0" indent="0" algn="ctr">
              <a:buNone/>
              <a:defRPr sz="1398"/>
            </a:lvl1pPr>
            <a:lvl2pPr marL="266365" indent="0" algn="ctr">
              <a:buNone/>
              <a:defRPr sz="1165"/>
            </a:lvl2pPr>
            <a:lvl3pPr marL="532729" indent="0" algn="ctr">
              <a:buNone/>
              <a:defRPr sz="1049"/>
            </a:lvl3pPr>
            <a:lvl4pPr marL="799094" indent="0" algn="ctr">
              <a:buNone/>
              <a:defRPr sz="932"/>
            </a:lvl4pPr>
            <a:lvl5pPr marL="1065459" indent="0" algn="ctr">
              <a:buNone/>
              <a:defRPr sz="932"/>
            </a:lvl5pPr>
            <a:lvl6pPr marL="1331824" indent="0" algn="ctr">
              <a:buNone/>
              <a:defRPr sz="932"/>
            </a:lvl6pPr>
            <a:lvl7pPr marL="1598188" indent="0" algn="ctr">
              <a:buNone/>
              <a:defRPr sz="932"/>
            </a:lvl7pPr>
            <a:lvl8pPr marL="1864553" indent="0" algn="ctr">
              <a:buNone/>
              <a:defRPr sz="932"/>
            </a:lvl8pPr>
            <a:lvl9pPr marL="2130918" indent="0" algn="ctr">
              <a:buNone/>
              <a:defRPr sz="93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FAB-11E4-43AE-9877-E9205C68B905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A30C-9716-4CBB-97E2-215DC077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32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FAB-11E4-43AE-9877-E9205C68B905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A30C-9716-4CBB-97E2-215DC077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191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2600" y="402483"/>
            <a:ext cx="1148775" cy="64064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276" y="402483"/>
            <a:ext cx="3379728" cy="64064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FAB-11E4-43AE-9877-E9205C68B905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A30C-9716-4CBB-97E2-215DC077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389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FAB-11E4-43AE-9877-E9205C68B905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A30C-9716-4CBB-97E2-215DC077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08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01" y="1884671"/>
            <a:ext cx="4595098" cy="3144614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01" y="5059035"/>
            <a:ext cx="4595098" cy="1653678"/>
          </a:xfrm>
        </p:spPr>
        <p:txBody>
          <a:bodyPr/>
          <a:lstStyle>
            <a:lvl1pPr marL="0" indent="0">
              <a:buNone/>
              <a:defRPr sz="1398">
                <a:solidFill>
                  <a:schemeClr val="tx1"/>
                </a:solidFill>
              </a:defRPr>
            </a:lvl1pPr>
            <a:lvl2pPr marL="266365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2pPr>
            <a:lvl3pPr marL="532729" indent="0">
              <a:buNone/>
              <a:defRPr sz="1049">
                <a:solidFill>
                  <a:schemeClr val="tx1">
                    <a:tint val="75000"/>
                  </a:schemeClr>
                </a:solidFill>
              </a:defRPr>
            </a:lvl3pPr>
            <a:lvl4pPr marL="79909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4pPr>
            <a:lvl5pPr marL="1065459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5pPr>
            <a:lvl6pPr marL="133182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6pPr>
            <a:lvl7pPr marL="159818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7pPr>
            <a:lvl8pPr marL="1864553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8pPr>
            <a:lvl9pPr marL="213091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FAB-11E4-43AE-9877-E9205C68B905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A30C-9716-4CBB-97E2-215DC077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61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276" y="2012414"/>
            <a:ext cx="2264251" cy="47965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7123" y="2012414"/>
            <a:ext cx="2264251" cy="47965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FAB-11E4-43AE-9877-E9205C68B905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A30C-9716-4CBB-97E2-215DC077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402484"/>
            <a:ext cx="4595098" cy="14611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971" y="1853171"/>
            <a:ext cx="22538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971" y="2761381"/>
            <a:ext cx="2253845" cy="40615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7123" y="1853171"/>
            <a:ext cx="22649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7123" y="2761381"/>
            <a:ext cx="2264945" cy="40615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FAB-11E4-43AE-9877-E9205C68B905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A30C-9716-4CBB-97E2-215DC077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20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FAB-11E4-43AE-9877-E9205C68B905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A30C-9716-4CBB-97E2-215DC077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08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FAB-11E4-43AE-9877-E9205C68B905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A30C-9716-4CBB-97E2-215DC077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75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945" y="1088455"/>
            <a:ext cx="2697123" cy="5372269"/>
          </a:xfrm>
        </p:spPr>
        <p:txBody>
          <a:bodyPr/>
          <a:lstStyle>
            <a:lvl1pPr>
              <a:defRPr sz="1864"/>
            </a:lvl1pPr>
            <a:lvl2pPr>
              <a:defRPr sz="1631"/>
            </a:lvl2pPr>
            <a:lvl3pPr>
              <a:defRPr sz="1398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FAB-11E4-43AE-9877-E9205C68B905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A30C-9716-4CBB-97E2-215DC077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39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4945" y="1088455"/>
            <a:ext cx="2697123" cy="5372269"/>
          </a:xfrm>
        </p:spPr>
        <p:txBody>
          <a:bodyPr anchor="t"/>
          <a:lstStyle>
            <a:lvl1pPr marL="0" indent="0">
              <a:buNone/>
              <a:defRPr sz="1864"/>
            </a:lvl1pPr>
            <a:lvl2pPr marL="266365" indent="0">
              <a:buNone/>
              <a:defRPr sz="1631"/>
            </a:lvl2pPr>
            <a:lvl3pPr marL="532729" indent="0">
              <a:buNone/>
              <a:defRPr sz="1398"/>
            </a:lvl3pPr>
            <a:lvl4pPr marL="799094" indent="0">
              <a:buNone/>
              <a:defRPr sz="1165"/>
            </a:lvl4pPr>
            <a:lvl5pPr marL="1065459" indent="0">
              <a:buNone/>
              <a:defRPr sz="1165"/>
            </a:lvl5pPr>
            <a:lvl6pPr marL="1331824" indent="0">
              <a:buNone/>
              <a:defRPr sz="1165"/>
            </a:lvl6pPr>
            <a:lvl7pPr marL="1598188" indent="0">
              <a:buNone/>
              <a:defRPr sz="1165"/>
            </a:lvl7pPr>
            <a:lvl8pPr marL="1864553" indent="0">
              <a:buNone/>
              <a:defRPr sz="1165"/>
            </a:lvl8pPr>
            <a:lvl9pPr marL="2130918" indent="0">
              <a:buNone/>
              <a:defRPr sz="116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FAB-11E4-43AE-9877-E9205C68B905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5A30C-9716-4CBB-97E2-215DC077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11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276" y="402484"/>
            <a:ext cx="4595098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276" y="2012414"/>
            <a:ext cx="459509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276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75FAB-11E4-43AE-9877-E9205C68B905}" type="datetimeFigureOut">
              <a:rPr lang="zh-CN" altLang="en-US" smtClean="0"/>
              <a:t>2019/8/2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784" y="7006700"/>
            <a:ext cx="179808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2653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5A30C-9716-4CBB-97E2-215DC077D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93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32729" rtl="0" eaLnBrk="1" latinLnBrk="0" hangingPunct="1">
        <a:lnSpc>
          <a:spcPct val="90000"/>
        </a:lnSpc>
        <a:spcBef>
          <a:spcPct val="0"/>
        </a:spcBef>
        <a:buNone/>
        <a:defRPr sz="25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182" indent="-133182" algn="l" defTabSz="532729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39954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665912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93227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19864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465006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73137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997735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264100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1pPr>
      <a:lvl2pPr marL="266365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2pPr>
      <a:lvl3pPr marL="53272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3pPr>
      <a:lvl4pPr marL="79909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06545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33182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59818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864553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13091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8847CDB-D64C-47BB-A598-EE94063672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1" t="-288" r="21083" b="322"/>
          <a:stretch/>
        </p:blipFill>
        <p:spPr>
          <a:xfrm>
            <a:off x="0" y="2721025"/>
            <a:ext cx="5327650" cy="483865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348DB61-5A9B-4F63-98DF-2162ED235416}"/>
              </a:ext>
            </a:extLst>
          </p:cNvPr>
          <p:cNvSpPr/>
          <p:nvPr/>
        </p:nvSpPr>
        <p:spPr>
          <a:xfrm>
            <a:off x="0" y="0"/>
            <a:ext cx="5327650" cy="7561869"/>
          </a:xfrm>
          <a:prstGeom prst="rect">
            <a:avLst/>
          </a:prstGeom>
          <a:gradFill flip="none" rotWithShape="1">
            <a:gsLst>
              <a:gs pos="14000">
                <a:srgbClr val="FFFFFF">
                  <a:alpha val="19000"/>
                  <a:lumMod val="0"/>
                  <a:lumOff val="100000"/>
                </a:srgbClr>
              </a:gs>
              <a:gs pos="61000">
                <a:srgbClr val="3CCBFE"/>
              </a:gs>
              <a:gs pos="31000">
                <a:srgbClr val="00BCF2">
                  <a:alpha val="44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6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B2118FD-1CEC-4296-A722-6AAA01C1A357}"/>
              </a:ext>
            </a:extLst>
          </p:cNvPr>
          <p:cNvSpPr txBox="1"/>
          <p:nvPr/>
        </p:nvSpPr>
        <p:spPr>
          <a:xfrm>
            <a:off x="382774" y="1697811"/>
            <a:ext cx="3608144" cy="1548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735" dirty="0">
                <a:latin typeface="腾祥伯当行楷繁" panose="01010104010101010101" pitchFamily="2" charset="-122"/>
                <a:ea typeface="腾祥伯当行楷繁" panose="01010104010101010101" pitchFamily="2" charset="-122"/>
              </a:rPr>
              <a:t>钱学森书院</a:t>
            </a:r>
            <a:endParaRPr lang="en-US" altLang="zh-CN" sz="4735" dirty="0">
              <a:latin typeface="腾祥伯当行楷繁" panose="01010104010101010101" pitchFamily="2" charset="-122"/>
              <a:ea typeface="腾祥伯当行楷繁" panose="01010104010101010101" pitchFamily="2" charset="-122"/>
            </a:endParaRPr>
          </a:p>
          <a:p>
            <a:r>
              <a:rPr lang="zh-CN" altLang="en-US" sz="4735" dirty="0">
                <a:latin typeface="方正吕建德字体" panose="02010600010101010101" pitchFamily="2" charset="-122"/>
                <a:ea typeface="方正吕建德字体" panose="02010600010101010101" pitchFamily="2" charset="-122"/>
              </a:rPr>
              <a:t>新生手册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AA7845-2C3E-4EBB-9FA5-2E8E0290CD4C}"/>
              </a:ext>
            </a:extLst>
          </p:cNvPr>
          <p:cNvSpPr txBox="1"/>
          <p:nvPr/>
        </p:nvSpPr>
        <p:spPr>
          <a:xfrm>
            <a:off x="382774" y="3814224"/>
            <a:ext cx="3215592" cy="3947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sz="1973" dirty="0">
                <a:latin typeface="方正苏新诗柳楷简体" panose="02000000000000000000" pitchFamily="2" charset="-122"/>
                <a:ea typeface="方正苏新诗柳楷简体" panose="02000000000000000000" pitchFamily="2" charset="-122"/>
              </a:rPr>
              <a:t>编写：钱院学辅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550D6F-BC7B-45D7-864B-873E0679894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54669" y="1629330"/>
            <a:ext cx="4279860" cy="43010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AA822DB-8824-42E9-BEE3-342237A43B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74" y="416456"/>
            <a:ext cx="2663825" cy="71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79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97BB53C-7A76-48E0-AECD-DCD2A9C460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"/>
          <a:stretch/>
        </p:blipFill>
        <p:spPr>
          <a:xfrm>
            <a:off x="-1" y="0"/>
            <a:ext cx="5327651" cy="710353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0D28C1EF-A5D1-43CE-9992-D071D5DBB8ED}"/>
              </a:ext>
            </a:extLst>
          </p:cNvPr>
          <p:cNvSpPr/>
          <p:nvPr/>
        </p:nvSpPr>
        <p:spPr>
          <a:xfrm rot="10800000">
            <a:off x="-2" y="17349"/>
            <a:ext cx="5327651" cy="7542325"/>
          </a:xfrm>
          <a:prstGeom prst="rect">
            <a:avLst/>
          </a:prstGeom>
          <a:gradFill flip="none" rotWithShape="1">
            <a:gsLst>
              <a:gs pos="32000">
                <a:srgbClr val="C8F0FD">
                  <a:alpha val="65000"/>
                </a:srgbClr>
              </a:gs>
              <a:gs pos="13000">
                <a:srgbClr val="FFFFFF">
                  <a:lumMod val="0"/>
                  <a:lumOff val="100000"/>
                  <a:alpha val="25000"/>
                </a:srgbClr>
              </a:gs>
              <a:gs pos="88000">
                <a:srgbClr val="1DC3F8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76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D783F1-E20D-4E91-8009-8AF7E9382AB5}"/>
              </a:ext>
            </a:extLst>
          </p:cNvPr>
          <p:cNvSpPr txBox="1"/>
          <p:nvPr/>
        </p:nvSpPr>
        <p:spPr>
          <a:xfrm>
            <a:off x="3442775" y="5412099"/>
            <a:ext cx="1884875" cy="41929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762" dirty="0">
                <a:solidFill>
                  <a:schemeClr val="tx1">
                    <a:lumMod val="75000"/>
                    <a:lumOff val="25000"/>
                  </a:schemeClr>
                </a:solidFill>
                <a:latin typeface="方正苏新诗柳楷简体" panose="02000000000000000000" pitchFamily="2" charset="-122"/>
                <a:ea typeface="方正苏新诗柳楷简体" panose="02000000000000000000" pitchFamily="2" charset="-122"/>
              </a:rPr>
              <a:t>精勤求学</a:t>
            </a:r>
            <a:endParaRPr lang="en-US" altLang="zh-CN" sz="2762" dirty="0">
              <a:solidFill>
                <a:schemeClr val="tx1">
                  <a:lumMod val="75000"/>
                  <a:lumOff val="25000"/>
                </a:schemeClr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  <a:p>
            <a:r>
              <a:rPr lang="zh-CN" altLang="en-US" sz="2762" dirty="0">
                <a:solidFill>
                  <a:schemeClr val="tx1">
                    <a:lumMod val="75000"/>
                    <a:lumOff val="25000"/>
                  </a:schemeClr>
                </a:solidFill>
                <a:latin typeface="方正苏新诗柳楷简体" panose="02000000000000000000" pitchFamily="2" charset="-122"/>
                <a:ea typeface="方正苏新诗柳楷简体" panose="02000000000000000000" pitchFamily="2" charset="-122"/>
              </a:rPr>
              <a:t>敦笃励志</a:t>
            </a:r>
            <a:endParaRPr lang="en-US" altLang="zh-CN" sz="2762" dirty="0">
              <a:solidFill>
                <a:schemeClr val="tx1">
                  <a:lumMod val="75000"/>
                  <a:lumOff val="25000"/>
                </a:schemeClr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  <a:p>
            <a:r>
              <a:rPr lang="zh-CN" altLang="en-US" sz="2762" dirty="0">
                <a:solidFill>
                  <a:schemeClr val="tx1">
                    <a:lumMod val="75000"/>
                    <a:lumOff val="25000"/>
                  </a:schemeClr>
                </a:solidFill>
                <a:latin typeface="方正苏新诗柳楷简体" panose="02000000000000000000" pitchFamily="2" charset="-122"/>
                <a:ea typeface="方正苏新诗柳楷简体" panose="02000000000000000000" pitchFamily="2" charset="-122"/>
              </a:rPr>
              <a:t>果毅力行</a:t>
            </a:r>
            <a:endParaRPr lang="en-US" altLang="zh-CN" sz="2762" dirty="0">
              <a:solidFill>
                <a:schemeClr val="tx1">
                  <a:lumMod val="75000"/>
                  <a:lumOff val="25000"/>
                </a:schemeClr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  <a:p>
            <a:r>
              <a:rPr lang="zh-CN" altLang="en-US" sz="2762" dirty="0">
                <a:solidFill>
                  <a:schemeClr val="tx1">
                    <a:lumMod val="75000"/>
                    <a:lumOff val="25000"/>
                  </a:schemeClr>
                </a:solidFill>
                <a:latin typeface="方正苏新诗柳楷简体" panose="02000000000000000000" pitchFamily="2" charset="-122"/>
                <a:ea typeface="方正苏新诗柳楷简体" panose="02000000000000000000" pitchFamily="2" charset="-122"/>
              </a:rPr>
              <a:t>忠恕任事</a:t>
            </a:r>
            <a:endParaRPr lang="zh-CN" altLang="en-US" sz="2368" dirty="0">
              <a:solidFill>
                <a:schemeClr val="tx1">
                  <a:lumMod val="75000"/>
                  <a:lumOff val="25000"/>
                </a:schemeClr>
              </a:solidFill>
              <a:latin typeface="方正苏新诗柳楷简体" panose="02000000000000000000" pitchFamily="2" charset="-122"/>
              <a:ea typeface="方正苏新诗柳楷简体" panose="02000000000000000000" pitchFamily="2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C02DD46-5056-4AD7-BBD6-42E4513AFF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6" t="8844" r="6972" b="27746"/>
          <a:stretch/>
        </p:blipFill>
        <p:spPr>
          <a:xfrm>
            <a:off x="1892230" y="6529245"/>
            <a:ext cx="707298" cy="710265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D650DF3-1FBE-480B-8797-6FF6988CA2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4" t="6559" r="5142" b="5114"/>
          <a:stretch/>
        </p:blipFill>
        <p:spPr>
          <a:xfrm>
            <a:off x="1098538" y="6529245"/>
            <a:ext cx="718582" cy="710265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71E42EA-5029-4C4C-8C23-D3D7F0CABC2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067337" y="1629330"/>
            <a:ext cx="4279860" cy="43010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ACDC74-AEE8-4CA1-8B52-0CA6524CA9C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3" t="6353" r="6708" b="6628"/>
          <a:stretch/>
        </p:blipFill>
        <p:spPr>
          <a:xfrm>
            <a:off x="332730" y="6539028"/>
            <a:ext cx="690698" cy="690698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2958DD9-B7D1-484E-8D69-2A97AE05B5A8}"/>
              </a:ext>
            </a:extLst>
          </p:cNvPr>
          <p:cNvSpPr txBox="1"/>
          <p:nvPr/>
        </p:nvSpPr>
        <p:spPr>
          <a:xfrm>
            <a:off x="274427" y="7256859"/>
            <a:ext cx="82411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latin typeface=".萍方-简" panose="020B0800000000000000" pitchFamily="34" charset="-122"/>
                <a:ea typeface=".萍方-简" panose="020B0800000000000000" pitchFamily="34" charset="-122"/>
              </a:rPr>
              <a:t>钱院学生会公众号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789FDD3-0221-475F-90D9-371494EC7C89}"/>
              </a:ext>
            </a:extLst>
          </p:cNvPr>
          <p:cNvSpPr txBox="1"/>
          <p:nvPr/>
        </p:nvSpPr>
        <p:spPr>
          <a:xfrm>
            <a:off x="965136" y="7257785"/>
            <a:ext cx="105889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dirty="0">
                <a:latin typeface=".萍方-简" panose="020B0800000000000000" pitchFamily="34" charset="-122"/>
                <a:ea typeface=".萍方-简" panose="020B0800000000000000" pitchFamily="34" charset="-122"/>
              </a:rPr>
              <a:t>钱学森学（书）院公众号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AE8796B-3C79-4AF5-B594-3CC13AF6FD7E}"/>
              </a:ext>
            </a:extLst>
          </p:cNvPr>
          <p:cNvSpPr txBox="1"/>
          <p:nvPr/>
        </p:nvSpPr>
        <p:spPr>
          <a:xfrm>
            <a:off x="1826576" y="7256859"/>
            <a:ext cx="82411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" dirty="0">
                <a:latin typeface=".萍方-简" panose="020B0800000000000000" pitchFamily="34" charset="-122"/>
                <a:ea typeface=".萍方-简" panose="020B0800000000000000" pitchFamily="34" charset="-122"/>
              </a:rPr>
              <a:t>新生</a:t>
            </a:r>
            <a:r>
              <a:rPr lang="en-US" altLang="zh-CN" sz="600" dirty="0">
                <a:latin typeface=".萍方-简" panose="020B0800000000000000" pitchFamily="34" charset="-122"/>
                <a:ea typeface=".萍方-简" panose="020B0800000000000000" pitchFamily="34" charset="-122"/>
              </a:rPr>
              <a:t>QQ</a:t>
            </a:r>
            <a:r>
              <a:rPr lang="zh-CN" altLang="en-US" sz="600" dirty="0">
                <a:latin typeface=".萍方-简" panose="020B0800000000000000" pitchFamily="34" charset="-122"/>
                <a:ea typeface=".萍方-简" panose="020B0800000000000000" pitchFamily="34" charset="-122"/>
              </a:rPr>
              <a:t>群</a:t>
            </a:r>
          </a:p>
        </p:txBody>
      </p:sp>
    </p:spTree>
    <p:extLst>
      <p:ext uri="{BB962C8B-B14F-4D97-AF65-F5344CB8AC3E}">
        <p14:creationId xmlns:p14="http://schemas.microsoft.com/office/powerpoint/2010/main" val="3024242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38</Words>
  <Application>Microsoft Office PowerPoint</Application>
  <PresentationFormat>自定义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.萍方-简</vt:lpstr>
      <vt:lpstr>方正吕建德字体</vt:lpstr>
      <vt:lpstr>方正苏新诗柳楷简体</vt:lpstr>
      <vt:lpstr>腾祥伯当行楷繁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吴思源</dc:creator>
  <cp:lastModifiedBy>吴思源</cp:lastModifiedBy>
  <cp:revision>19</cp:revision>
  <dcterms:created xsi:type="dcterms:W3CDTF">2019-07-18T06:19:15Z</dcterms:created>
  <dcterms:modified xsi:type="dcterms:W3CDTF">2019-08-02T14:18:46Z</dcterms:modified>
</cp:coreProperties>
</file>