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CC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3561" autoAdjust="0"/>
  </p:normalViewPr>
  <p:slideViewPr>
    <p:cSldViewPr snapToGrid="0" showGuides="1">
      <p:cViewPr>
        <p:scale>
          <a:sx n="100" d="100"/>
          <a:sy n="100" d="100"/>
        </p:scale>
        <p:origin x="1644" y="-720"/>
      </p:cViewPr>
      <p:guideLst>
        <p:guide orient="horz" pos="238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2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9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8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1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0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8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5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9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847CDB-D64C-47BB-A598-EE9406367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1" t="-288" r="21083" b="322"/>
          <a:stretch/>
        </p:blipFill>
        <p:spPr>
          <a:xfrm>
            <a:off x="0" y="2721025"/>
            <a:ext cx="5327650" cy="48386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48DB61-5A9B-4F63-98DF-2162ED235416}"/>
              </a:ext>
            </a:extLst>
          </p:cNvPr>
          <p:cNvSpPr/>
          <p:nvPr/>
        </p:nvSpPr>
        <p:spPr>
          <a:xfrm>
            <a:off x="0" y="0"/>
            <a:ext cx="5327650" cy="7561869"/>
          </a:xfrm>
          <a:prstGeom prst="rect">
            <a:avLst/>
          </a:prstGeom>
          <a:gradFill flip="none" rotWithShape="1">
            <a:gsLst>
              <a:gs pos="14000">
                <a:srgbClr val="FFFFFF">
                  <a:alpha val="19000"/>
                  <a:lumMod val="0"/>
                  <a:lumOff val="100000"/>
                </a:srgbClr>
              </a:gs>
              <a:gs pos="61000">
                <a:srgbClr val="3CCBFE"/>
              </a:gs>
              <a:gs pos="31000">
                <a:srgbClr val="00BCF2">
                  <a:alpha val="4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6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118FD-1CEC-4296-A722-6AAA01C1A357}"/>
              </a:ext>
            </a:extLst>
          </p:cNvPr>
          <p:cNvSpPr txBox="1"/>
          <p:nvPr/>
        </p:nvSpPr>
        <p:spPr>
          <a:xfrm>
            <a:off x="382774" y="1697811"/>
            <a:ext cx="3608144" cy="15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35" dirty="0">
                <a:latin typeface="腾祥伯当行楷繁" panose="01010104010101010101" pitchFamily="2" charset="-122"/>
                <a:ea typeface="腾祥伯当行楷繁" panose="01010104010101010101" pitchFamily="2" charset="-122"/>
              </a:rPr>
              <a:t>钱学森书院</a:t>
            </a:r>
            <a:endParaRPr lang="en-US" altLang="zh-CN" sz="4735" dirty="0">
              <a:latin typeface="腾祥伯当行楷繁" panose="01010104010101010101" pitchFamily="2" charset="-122"/>
              <a:ea typeface="腾祥伯当行楷繁" panose="01010104010101010101" pitchFamily="2" charset="-122"/>
            </a:endParaRPr>
          </a:p>
          <a:p>
            <a:r>
              <a:rPr lang="zh-CN" altLang="en-US" sz="4735" dirty="0">
                <a:latin typeface="方正吕建德字体" panose="02010600010101010101" pitchFamily="2" charset="-122"/>
                <a:ea typeface="方正吕建德字体" panose="02010600010101010101" pitchFamily="2" charset="-122"/>
              </a:rPr>
              <a:t>新生手册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AA7845-2C3E-4EBB-9FA5-2E8E0290CD4C}"/>
              </a:ext>
            </a:extLst>
          </p:cNvPr>
          <p:cNvSpPr txBox="1"/>
          <p:nvPr/>
        </p:nvSpPr>
        <p:spPr>
          <a:xfrm>
            <a:off x="382774" y="3814223"/>
            <a:ext cx="2538226" cy="6995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973" dirty="0"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编写：钱学森书院  学生会学业辅导中心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550D6F-BC7B-45D7-864B-873E0679894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4669" y="1629330"/>
            <a:ext cx="4279860" cy="43010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A822DB-8824-42E9-BEE3-342237A43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4" y="416456"/>
            <a:ext cx="2663825" cy="7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7BB53C-7A76-48E0-AECD-DCD2A9C46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/>
          <a:stretch/>
        </p:blipFill>
        <p:spPr>
          <a:xfrm>
            <a:off x="-1" y="0"/>
            <a:ext cx="5327651" cy="71035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D28C1EF-A5D1-43CE-9992-D071D5DBB8ED}"/>
              </a:ext>
            </a:extLst>
          </p:cNvPr>
          <p:cNvSpPr/>
          <p:nvPr/>
        </p:nvSpPr>
        <p:spPr>
          <a:xfrm rot="10800000">
            <a:off x="-2" y="17349"/>
            <a:ext cx="5327651" cy="7542325"/>
          </a:xfrm>
          <a:prstGeom prst="rect">
            <a:avLst/>
          </a:prstGeom>
          <a:gradFill flip="none" rotWithShape="1">
            <a:gsLst>
              <a:gs pos="32000">
                <a:srgbClr val="C8F0FD">
                  <a:alpha val="65000"/>
                </a:srgbClr>
              </a:gs>
              <a:gs pos="13000">
                <a:srgbClr val="FFFFFF">
                  <a:lumMod val="0"/>
                  <a:lumOff val="100000"/>
                  <a:alpha val="25000"/>
                </a:srgbClr>
              </a:gs>
              <a:gs pos="88000">
                <a:srgbClr val="1DC3F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6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D783F1-E20D-4E91-8009-8AF7E9382AB5}"/>
              </a:ext>
            </a:extLst>
          </p:cNvPr>
          <p:cNvSpPr txBox="1"/>
          <p:nvPr/>
        </p:nvSpPr>
        <p:spPr>
          <a:xfrm>
            <a:off x="3442775" y="5412099"/>
            <a:ext cx="1884875" cy="41929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762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精勤求学</a:t>
            </a:r>
            <a:endParaRPr lang="en-US" altLang="zh-CN" sz="2762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  <a:p>
            <a:r>
              <a:rPr lang="zh-CN" altLang="en-US" sz="2762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敦笃励志</a:t>
            </a:r>
            <a:endParaRPr lang="en-US" altLang="zh-CN" sz="2762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  <a:p>
            <a:r>
              <a:rPr lang="zh-CN" altLang="en-US" sz="2762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果毅力行</a:t>
            </a:r>
            <a:endParaRPr lang="en-US" altLang="zh-CN" sz="2762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  <a:p>
            <a:r>
              <a:rPr lang="zh-CN" altLang="en-US" sz="2762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忠恕任事</a:t>
            </a:r>
            <a:endParaRPr lang="zh-CN" altLang="en-US" sz="2368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02DD46-5056-4AD7-BBD6-42E4513AFF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" t="8844" r="6972" b="27746"/>
          <a:stretch/>
        </p:blipFill>
        <p:spPr>
          <a:xfrm>
            <a:off x="1892230" y="6529245"/>
            <a:ext cx="707298" cy="71026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650DF3-1FBE-480B-8797-6FF6988CA2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t="6559" r="5142" b="5114"/>
          <a:stretch/>
        </p:blipFill>
        <p:spPr>
          <a:xfrm>
            <a:off x="1098538" y="6529245"/>
            <a:ext cx="718582" cy="71026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1E42EA-5029-4C4C-8C23-D3D7F0CABC2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67337" y="1629330"/>
            <a:ext cx="4279860" cy="43010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ACDC74-AEE8-4CA1-8B52-0CA6524CA9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6353" r="6708" b="6628"/>
          <a:stretch/>
        </p:blipFill>
        <p:spPr>
          <a:xfrm>
            <a:off x="332730" y="6539028"/>
            <a:ext cx="690698" cy="69069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958DD9-B7D1-484E-8D69-2A97AE05B5A8}"/>
              </a:ext>
            </a:extLst>
          </p:cNvPr>
          <p:cNvSpPr txBox="1"/>
          <p:nvPr/>
        </p:nvSpPr>
        <p:spPr>
          <a:xfrm>
            <a:off x="274427" y="7256859"/>
            <a:ext cx="8241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.萍方-简" panose="020B0800000000000000" pitchFamily="34" charset="-122"/>
                <a:ea typeface=".萍方-简" panose="020B0800000000000000" pitchFamily="34" charset="-122"/>
              </a:rPr>
              <a:t>钱院学生会公众号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89FDD3-0221-475F-90D9-371494EC7C89}"/>
              </a:ext>
            </a:extLst>
          </p:cNvPr>
          <p:cNvSpPr txBox="1"/>
          <p:nvPr/>
        </p:nvSpPr>
        <p:spPr>
          <a:xfrm>
            <a:off x="965136" y="7257785"/>
            <a:ext cx="10588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.萍方-简" panose="020B0800000000000000" pitchFamily="34" charset="-122"/>
                <a:ea typeface=".萍方-简" panose="020B0800000000000000" pitchFamily="34" charset="-122"/>
              </a:rPr>
              <a:t>钱学森学（书）院公众号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E8796B-3C79-4AF5-B594-3CC13AF6FD7E}"/>
              </a:ext>
            </a:extLst>
          </p:cNvPr>
          <p:cNvSpPr txBox="1"/>
          <p:nvPr/>
        </p:nvSpPr>
        <p:spPr>
          <a:xfrm>
            <a:off x="1826576" y="7256859"/>
            <a:ext cx="8241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" dirty="0">
                <a:latin typeface=".萍方-简" panose="020B0800000000000000" pitchFamily="34" charset="-122"/>
                <a:ea typeface=".萍方-简" panose="020B0800000000000000" pitchFamily="34" charset="-122"/>
              </a:rPr>
              <a:t>新生</a:t>
            </a:r>
            <a:r>
              <a:rPr lang="en-US" altLang="zh-CN" sz="600" dirty="0">
                <a:latin typeface=".萍方-简" panose="020B0800000000000000" pitchFamily="34" charset="-122"/>
                <a:ea typeface=".萍方-简" panose="020B0800000000000000" pitchFamily="34" charset="-122"/>
              </a:rPr>
              <a:t>QQ</a:t>
            </a:r>
            <a:r>
              <a:rPr lang="zh-CN" altLang="en-US" sz="600" dirty="0">
                <a:latin typeface=".萍方-简" panose="020B0800000000000000" pitchFamily="34" charset="-122"/>
                <a:ea typeface=".萍方-简" panose="020B0800000000000000" pitchFamily="34" charset="-122"/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02424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40</Words>
  <Application>Microsoft Office PowerPoint</Application>
  <PresentationFormat>自定义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.萍方-简</vt:lpstr>
      <vt:lpstr>方正吕建德字体</vt:lpstr>
      <vt:lpstr>方正苏新诗柳楷简体</vt:lpstr>
      <vt:lpstr>腾祥伯当行楷繁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吴思源</dc:creator>
  <cp:lastModifiedBy>吴思源</cp:lastModifiedBy>
  <cp:revision>20</cp:revision>
  <dcterms:created xsi:type="dcterms:W3CDTF">2019-07-18T06:19:15Z</dcterms:created>
  <dcterms:modified xsi:type="dcterms:W3CDTF">2019-08-02T14:52:04Z</dcterms:modified>
</cp:coreProperties>
</file>