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吴凯" userId="f50f5c7f48ac5e51" providerId="LiveId" clId="{0A306EFE-E2D2-4E72-ABF0-263FA1A8E2CB}"/>
    <pc:docChg chg="undo custSel addSld delSld modSld">
      <pc:chgData name="吴凯" userId="f50f5c7f48ac5e51" providerId="LiveId" clId="{0A306EFE-E2D2-4E72-ABF0-263FA1A8E2CB}" dt="2018-04-26T07:58:25.694" v="13161" actId="20577"/>
      <pc:docMkLst>
        <pc:docMk/>
      </pc:docMkLst>
      <pc:sldChg chg="modSp add">
        <pc:chgData name="吴凯" userId="f50f5c7f48ac5e51" providerId="LiveId" clId="{0A306EFE-E2D2-4E72-ABF0-263FA1A8E2CB}" dt="2018-04-25T03:38:53.211" v="204" actId="20577"/>
        <pc:sldMkLst>
          <pc:docMk/>
          <pc:sldMk cId="1522723497" sldId="256"/>
        </pc:sldMkLst>
        <pc:spChg chg="mod">
          <ac:chgData name="吴凯" userId="f50f5c7f48ac5e51" providerId="LiveId" clId="{0A306EFE-E2D2-4E72-ABF0-263FA1A8E2CB}" dt="2018-04-25T03:38:53.211" v="204" actId="20577"/>
          <ac:spMkLst>
            <pc:docMk/>
            <pc:sldMk cId="1522723497" sldId="256"/>
            <ac:spMk id="2" creationId="{2782F634-2159-4669-AC99-147420FC9EE7}"/>
          </ac:spMkLst>
        </pc:spChg>
        <pc:spChg chg="mod">
          <ac:chgData name="吴凯" userId="f50f5c7f48ac5e51" providerId="LiveId" clId="{0A306EFE-E2D2-4E72-ABF0-263FA1A8E2CB}" dt="2018-04-25T03:37:00.927" v="59" actId="20577"/>
          <ac:spMkLst>
            <pc:docMk/>
            <pc:sldMk cId="1522723497" sldId="256"/>
            <ac:spMk id="3" creationId="{0F8A4C78-3FAA-449E-895F-3239C1A1F47E}"/>
          </ac:spMkLst>
        </pc:spChg>
      </pc:sldChg>
      <pc:sldChg chg="addSp modSp add modAnim">
        <pc:chgData name="吴凯" userId="f50f5c7f48ac5e51" providerId="LiveId" clId="{0A306EFE-E2D2-4E72-ABF0-263FA1A8E2CB}" dt="2018-04-25T04:08:35.311" v="990" actId="20577"/>
        <pc:sldMkLst>
          <pc:docMk/>
          <pc:sldMk cId="2863202234" sldId="257"/>
        </pc:sldMkLst>
        <pc:spChg chg="mod">
          <ac:chgData name="吴凯" userId="f50f5c7f48ac5e51" providerId="LiveId" clId="{0A306EFE-E2D2-4E72-ABF0-263FA1A8E2CB}" dt="2018-04-25T03:41:32.448" v="259" actId="20577"/>
          <ac:spMkLst>
            <pc:docMk/>
            <pc:sldMk cId="2863202234" sldId="257"/>
            <ac:spMk id="2" creationId="{218E46B0-BAA0-4143-A4AE-AA2612BF77F5}"/>
          </ac:spMkLst>
        </pc:spChg>
        <pc:spChg chg="mod">
          <ac:chgData name="吴凯" userId="f50f5c7f48ac5e51" providerId="LiveId" clId="{0A306EFE-E2D2-4E72-ABF0-263FA1A8E2CB}" dt="2018-04-25T04:08:27.440" v="989" actId="20577"/>
          <ac:spMkLst>
            <pc:docMk/>
            <pc:sldMk cId="2863202234" sldId="257"/>
            <ac:spMk id="3" creationId="{6B5BDF00-7A99-4C6C-93A0-FBC2E7F3A056}"/>
          </ac:spMkLst>
        </pc:spChg>
        <pc:spChg chg="add mod">
          <ac:chgData name="吴凯" userId="f50f5c7f48ac5e51" providerId="LiveId" clId="{0A306EFE-E2D2-4E72-ABF0-263FA1A8E2CB}" dt="2018-04-25T03:50:08.004" v="886" actId="571"/>
          <ac:spMkLst>
            <pc:docMk/>
            <pc:sldMk cId="2863202234" sldId="257"/>
            <ac:spMk id="6" creationId="{94C429CD-4A9F-4557-B522-2CFF532B80EA}"/>
          </ac:spMkLst>
        </pc:spChg>
        <pc:picChg chg="add mod">
          <ac:chgData name="吴凯" userId="f50f5c7f48ac5e51" providerId="LiveId" clId="{0A306EFE-E2D2-4E72-ABF0-263FA1A8E2CB}" dt="2018-04-25T03:50:04.177" v="884" actId="1076"/>
          <ac:picMkLst>
            <pc:docMk/>
            <pc:sldMk cId="2863202234" sldId="257"/>
            <ac:picMk id="5" creationId="{A59B2E3E-296F-4469-846E-9AB65CB23AAF}"/>
          </ac:picMkLst>
        </pc:picChg>
        <pc:picChg chg="add mod">
          <ac:chgData name="吴凯" userId="f50f5c7f48ac5e51" providerId="LiveId" clId="{0A306EFE-E2D2-4E72-ABF0-263FA1A8E2CB}" dt="2018-04-25T03:50:08.004" v="886" actId="571"/>
          <ac:picMkLst>
            <pc:docMk/>
            <pc:sldMk cId="2863202234" sldId="257"/>
            <ac:picMk id="7" creationId="{18B3C8AE-BADF-4B65-BEF3-0449F1DD732D}"/>
          </ac:picMkLst>
        </pc:picChg>
      </pc:sldChg>
      <pc:sldChg chg="addSp modSp add modAnim">
        <pc:chgData name="吴凯" userId="f50f5c7f48ac5e51" providerId="LiveId" clId="{0A306EFE-E2D2-4E72-ABF0-263FA1A8E2CB}" dt="2018-04-25T04:12:46.356" v="1170" actId="20577"/>
        <pc:sldMkLst>
          <pc:docMk/>
          <pc:sldMk cId="1451445756" sldId="258"/>
        </pc:sldMkLst>
        <pc:spChg chg="mod">
          <ac:chgData name="吴凯" userId="f50f5c7f48ac5e51" providerId="LiveId" clId="{0A306EFE-E2D2-4E72-ABF0-263FA1A8E2CB}" dt="2018-04-25T04:09:14.394" v="1025" actId="20577"/>
          <ac:spMkLst>
            <pc:docMk/>
            <pc:sldMk cId="1451445756" sldId="258"/>
            <ac:spMk id="2" creationId="{5B646544-BA46-43BA-930B-32AF2DCA4640}"/>
          </ac:spMkLst>
        </pc:spChg>
        <pc:spChg chg="mod">
          <ac:chgData name="吴凯" userId="f50f5c7f48ac5e51" providerId="LiveId" clId="{0A306EFE-E2D2-4E72-ABF0-263FA1A8E2CB}" dt="2018-04-25T04:12:46.356" v="1170" actId="20577"/>
          <ac:spMkLst>
            <pc:docMk/>
            <pc:sldMk cId="1451445756" sldId="258"/>
            <ac:spMk id="3" creationId="{6102ABD4-D62D-4A75-84EC-EA020EC0C353}"/>
          </ac:spMkLst>
        </pc:spChg>
        <pc:picChg chg="add mod">
          <ac:chgData name="吴凯" userId="f50f5c7f48ac5e51" providerId="LiveId" clId="{0A306EFE-E2D2-4E72-ABF0-263FA1A8E2CB}" dt="2018-04-25T04:11:43.118" v="1131" actId="1076"/>
          <ac:picMkLst>
            <pc:docMk/>
            <pc:sldMk cId="1451445756" sldId="258"/>
            <ac:picMk id="1026" creationId="{41963EE2-378A-4EED-9C25-423AE2E1653A}"/>
          </ac:picMkLst>
        </pc:picChg>
      </pc:sldChg>
      <pc:sldChg chg="modSp add modAnim">
        <pc:chgData name="吴凯" userId="f50f5c7f48ac5e51" providerId="LiveId" clId="{0A306EFE-E2D2-4E72-ABF0-263FA1A8E2CB}" dt="2018-04-25T04:21:12.031" v="1976" actId="20577"/>
        <pc:sldMkLst>
          <pc:docMk/>
          <pc:sldMk cId="1944987996" sldId="259"/>
        </pc:sldMkLst>
        <pc:spChg chg="mod">
          <ac:chgData name="吴凯" userId="f50f5c7f48ac5e51" providerId="LiveId" clId="{0A306EFE-E2D2-4E72-ABF0-263FA1A8E2CB}" dt="2018-04-25T04:13:53.941" v="1196" actId="20577"/>
          <ac:spMkLst>
            <pc:docMk/>
            <pc:sldMk cId="1944987996" sldId="259"/>
            <ac:spMk id="2" creationId="{B30561CA-9334-40D6-BD12-3296D48020FF}"/>
          </ac:spMkLst>
        </pc:spChg>
        <pc:spChg chg="mod">
          <ac:chgData name="吴凯" userId="f50f5c7f48ac5e51" providerId="LiveId" clId="{0A306EFE-E2D2-4E72-ABF0-263FA1A8E2CB}" dt="2018-04-25T04:21:12.031" v="1976" actId="20577"/>
          <ac:spMkLst>
            <pc:docMk/>
            <pc:sldMk cId="1944987996" sldId="259"/>
            <ac:spMk id="3" creationId="{6461B603-067C-471C-AAB4-D48167622D12}"/>
          </ac:spMkLst>
        </pc:spChg>
      </pc:sldChg>
      <pc:sldChg chg="modSp add">
        <pc:chgData name="吴凯" userId="f50f5c7f48ac5e51" providerId="LiveId" clId="{0A306EFE-E2D2-4E72-ABF0-263FA1A8E2CB}" dt="2018-04-25T06:57:37.316" v="4153" actId="20577"/>
        <pc:sldMkLst>
          <pc:docMk/>
          <pc:sldMk cId="2295340557" sldId="260"/>
        </pc:sldMkLst>
        <pc:spChg chg="mod">
          <ac:chgData name="吴凯" userId="f50f5c7f48ac5e51" providerId="LiveId" clId="{0A306EFE-E2D2-4E72-ABF0-263FA1A8E2CB}" dt="2018-04-25T06:57:37.316" v="4153" actId="20577"/>
          <ac:spMkLst>
            <pc:docMk/>
            <pc:sldMk cId="2295340557" sldId="260"/>
            <ac:spMk id="2" creationId="{9FEEEF01-D9FD-47D8-84EA-652A43729877}"/>
          </ac:spMkLst>
        </pc:spChg>
        <pc:spChg chg="mod">
          <ac:chgData name="吴凯" userId="f50f5c7f48ac5e51" providerId="LiveId" clId="{0A306EFE-E2D2-4E72-ABF0-263FA1A8E2CB}" dt="2018-04-25T05:48:13.572" v="3473" actId="20577"/>
          <ac:spMkLst>
            <pc:docMk/>
            <pc:sldMk cId="2295340557" sldId="260"/>
            <ac:spMk id="3" creationId="{B7E1886B-AC90-4EBA-AB26-60B41245409E}"/>
          </ac:spMkLst>
        </pc:spChg>
      </pc:sldChg>
      <pc:sldChg chg="addSp modSp add modAnim">
        <pc:chgData name="吴凯" userId="f50f5c7f48ac5e51" providerId="LiveId" clId="{0A306EFE-E2D2-4E72-ABF0-263FA1A8E2CB}" dt="2018-04-26T05:17:09.175" v="7726" actId="1076"/>
        <pc:sldMkLst>
          <pc:docMk/>
          <pc:sldMk cId="31684223" sldId="261"/>
        </pc:sldMkLst>
        <pc:spChg chg="mod">
          <ac:chgData name="吴凯" userId="f50f5c7f48ac5e51" providerId="LiveId" clId="{0A306EFE-E2D2-4E72-ABF0-263FA1A8E2CB}" dt="2018-04-25T05:49:05.901" v="3612" actId="20577"/>
          <ac:spMkLst>
            <pc:docMk/>
            <pc:sldMk cId="31684223" sldId="261"/>
            <ac:spMk id="3" creationId="{6B140969-C42D-4052-87E5-C17EE0473E98}"/>
          </ac:spMkLst>
        </pc:spChg>
        <pc:spChg chg="add mod">
          <ac:chgData name="吴凯" userId="f50f5c7f48ac5e51" providerId="LiveId" clId="{0A306EFE-E2D2-4E72-ABF0-263FA1A8E2CB}" dt="2018-04-26T05:17:09.175" v="7726" actId="1076"/>
          <ac:spMkLst>
            <pc:docMk/>
            <pc:sldMk cId="31684223" sldId="261"/>
            <ac:spMk id="4" creationId="{C3B87A15-53E8-4A7E-B6B4-0D0D139EBCA6}"/>
          </ac:spMkLst>
        </pc:spChg>
      </pc:sldChg>
      <pc:sldChg chg="modSp add modAnim">
        <pc:chgData name="吴凯" userId="f50f5c7f48ac5e51" providerId="LiveId" clId="{0A306EFE-E2D2-4E72-ABF0-263FA1A8E2CB}" dt="2018-04-25T06:32:14.820" v="3934" actId="20577"/>
        <pc:sldMkLst>
          <pc:docMk/>
          <pc:sldMk cId="1642133675" sldId="262"/>
        </pc:sldMkLst>
        <pc:spChg chg="mod">
          <ac:chgData name="吴凯" userId="f50f5c7f48ac5e51" providerId="LiveId" clId="{0A306EFE-E2D2-4E72-ABF0-263FA1A8E2CB}" dt="2018-04-25T05:18:25.109" v="2039" actId="20577"/>
          <ac:spMkLst>
            <pc:docMk/>
            <pc:sldMk cId="1642133675" sldId="262"/>
            <ac:spMk id="2" creationId="{CFB7F1E8-DD34-4F11-A78B-AFC76DABFF25}"/>
          </ac:spMkLst>
        </pc:spChg>
        <pc:spChg chg="mod">
          <ac:chgData name="吴凯" userId="f50f5c7f48ac5e51" providerId="LiveId" clId="{0A306EFE-E2D2-4E72-ABF0-263FA1A8E2CB}" dt="2018-04-25T06:32:14.820" v="3934" actId="20577"/>
          <ac:spMkLst>
            <pc:docMk/>
            <pc:sldMk cId="1642133675" sldId="262"/>
            <ac:spMk id="3" creationId="{11D9F01A-FB48-4797-99ED-0A2A77716AB2}"/>
          </ac:spMkLst>
        </pc:spChg>
      </pc:sldChg>
      <pc:sldChg chg="modSp add">
        <pc:chgData name="吴凯" userId="f50f5c7f48ac5e51" providerId="LiveId" clId="{0A306EFE-E2D2-4E72-ABF0-263FA1A8E2CB}" dt="2018-04-25T06:56:54.737" v="4147" actId="20577"/>
        <pc:sldMkLst>
          <pc:docMk/>
          <pc:sldMk cId="245112172" sldId="263"/>
        </pc:sldMkLst>
        <pc:spChg chg="mod">
          <ac:chgData name="吴凯" userId="f50f5c7f48ac5e51" providerId="LiveId" clId="{0A306EFE-E2D2-4E72-ABF0-263FA1A8E2CB}" dt="2018-04-25T06:56:10.810" v="3977" actId="20577"/>
          <ac:spMkLst>
            <pc:docMk/>
            <pc:sldMk cId="245112172" sldId="263"/>
            <ac:spMk id="2" creationId="{056EF5BA-9661-4F91-9FB9-F9E4BF3E19E9}"/>
          </ac:spMkLst>
        </pc:spChg>
        <pc:spChg chg="mod">
          <ac:chgData name="吴凯" userId="f50f5c7f48ac5e51" providerId="LiveId" clId="{0A306EFE-E2D2-4E72-ABF0-263FA1A8E2CB}" dt="2018-04-25T06:56:54.737" v="4147" actId="20577"/>
          <ac:spMkLst>
            <pc:docMk/>
            <pc:sldMk cId="245112172" sldId="263"/>
            <ac:spMk id="3" creationId="{3B09B7E0-5FEA-4923-A697-42099F7385A3}"/>
          </ac:spMkLst>
        </pc:spChg>
      </pc:sldChg>
      <pc:sldChg chg="addSp modSp add modAnim">
        <pc:chgData name="吴凯" userId="f50f5c7f48ac5e51" providerId="LiveId" clId="{0A306EFE-E2D2-4E72-ABF0-263FA1A8E2CB}" dt="2018-04-25T06:29:47.451" v="3883" actId="20577"/>
        <pc:sldMkLst>
          <pc:docMk/>
          <pc:sldMk cId="2294617551" sldId="264"/>
        </pc:sldMkLst>
        <pc:spChg chg="mod">
          <ac:chgData name="吴凯" userId="f50f5c7f48ac5e51" providerId="LiveId" clId="{0A306EFE-E2D2-4E72-ABF0-263FA1A8E2CB}" dt="2018-04-25T06:24:58.158" v="3616" actId="20577"/>
          <ac:spMkLst>
            <pc:docMk/>
            <pc:sldMk cId="2294617551" sldId="264"/>
            <ac:spMk id="2" creationId="{47530F2A-91CD-49F0-8BB6-160666C6A425}"/>
          </ac:spMkLst>
        </pc:spChg>
        <pc:spChg chg="mod">
          <ac:chgData name="吴凯" userId="f50f5c7f48ac5e51" providerId="LiveId" clId="{0A306EFE-E2D2-4E72-ABF0-263FA1A8E2CB}" dt="2018-04-25T06:29:14.753" v="3878" actId="20577"/>
          <ac:spMkLst>
            <pc:docMk/>
            <pc:sldMk cId="2294617551" sldId="264"/>
            <ac:spMk id="3" creationId="{BDDBFDE6-73D2-4977-87FB-184FACFD51B4}"/>
          </ac:spMkLst>
        </pc:spChg>
        <pc:picChg chg="add mod">
          <ac:chgData name="吴凯" userId="f50f5c7f48ac5e51" providerId="LiveId" clId="{0A306EFE-E2D2-4E72-ABF0-263FA1A8E2CB}" dt="2018-04-25T06:29:26.478" v="3880" actId="1076"/>
          <ac:picMkLst>
            <pc:docMk/>
            <pc:sldMk cId="2294617551" sldId="264"/>
            <ac:picMk id="4" creationId="{8704A5C8-9561-474E-B750-15F4EB2B0D8B}"/>
          </ac:picMkLst>
        </pc:picChg>
      </pc:sldChg>
      <pc:sldChg chg="addSp delSp modSp add">
        <pc:chgData name="吴凯" userId="f50f5c7f48ac5e51" providerId="LiveId" clId="{0A306EFE-E2D2-4E72-ABF0-263FA1A8E2CB}" dt="2018-04-25T07:22:46.190" v="5268" actId="1076"/>
        <pc:sldMkLst>
          <pc:docMk/>
          <pc:sldMk cId="3859724430" sldId="265"/>
        </pc:sldMkLst>
        <pc:spChg chg="mod">
          <ac:chgData name="吴凯" userId="f50f5c7f48ac5e51" providerId="LiveId" clId="{0A306EFE-E2D2-4E72-ABF0-263FA1A8E2CB}" dt="2018-04-25T06:57:41.483" v="4155" actId="1076"/>
          <ac:spMkLst>
            <pc:docMk/>
            <pc:sldMk cId="3859724430" sldId="265"/>
            <ac:spMk id="2" creationId="{485A85D4-4B96-46E2-8EF0-D6F78097A336}"/>
          </ac:spMkLst>
        </pc:spChg>
        <pc:spChg chg="add del mod">
          <ac:chgData name="吴凯" userId="f50f5c7f48ac5e51" providerId="LiveId" clId="{0A306EFE-E2D2-4E72-ABF0-263FA1A8E2CB}" dt="2018-04-25T07:22:33.646" v="5266" actId="1076"/>
          <ac:spMkLst>
            <pc:docMk/>
            <pc:sldMk cId="3859724430" sldId="265"/>
            <ac:spMk id="3" creationId="{7F833B1A-16ED-406C-8D4A-869D41497A21}"/>
          </ac:spMkLst>
        </pc:spChg>
        <pc:spChg chg="add del mod">
          <ac:chgData name="吴凯" userId="f50f5c7f48ac5e51" providerId="LiveId" clId="{0A306EFE-E2D2-4E72-ABF0-263FA1A8E2CB}" dt="2018-04-25T07:20:44.252" v="4963" actId="1076"/>
          <ac:spMkLst>
            <pc:docMk/>
            <pc:sldMk cId="3859724430" sldId="265"/>
            <ac:spMk id="5" creationId="{0C948BBA-D879-4729-9390-B772FF2A339F}"/>
          </ac:spMkLst>
        </pc:spChg>
        <pc:picChg chg="add del mod">
          <ac:chgData name="吴凯" userId="f50f5c7f48ac5e51" providerId="LiveId" clId="{0A306EFE-E2D2-4E72-ABF0-263FA1A8E2CB}" dt="2018-04-25T07:20:45.289" v="4965" actId="1076"/>
          <ac:picMkLst>
            <pc:docMk/>
            <pc:sldMk cId="3859724430" sldId="265"/>
            <ac:picMk id="4" creationId="{6843A925-40BA-4BF9-BCE7-0443D0F20BBA}"/>
          </ac:picMkLst>
        </pc:picChg>
        <pc:picChg chg="add mod">
          <ac:chgData name="吴凯" userId="f50f5c7f48ac5e51" providerId="LiveId" clId="{0A306EFE-E2D2-4E72-ABF0-263FA1A8E2CB}" dt="2018-04-25T07:22:46.190" v="5268" actId="1076"/>
          <ac:picMkLst>
            <pc:docMk/>
            <pc:sldMk cId="3859724430" sldId="265"/>
            <ac:picMk id="6" creationId="{014FADD9-E11D-41C4-B872-55D4048F43C4}"/>
          </ac:picMkLst>
        </pc:picChg>
      </pc:sldChg>
      <pc:sldChg chg="addSp modSp add modAnim">
        <pc:chgData name="吴凯" userId="f50f5c7f48ac5e51" providerId="LiveId" clId="{0A306EFE-E2D2-4E72-ABF0-263FA1A8E2CB}" dt="2018-04-26T05:17:25.896" v="7734" actId="1076"/>
        <pc:sldMkLst>
          <pc:docMk/>
          <pc:sldMk cId="757602174" sldId="266"/>
        </pc:sldMkLst>
        <pc:spChg chg="mod">
          <ac:chgData name="吴凯" userId="f50f5c7f48ac5e51" providerId="LiveId" clId="{0A306EFE-E2D2-4E72-ABF0-263FA1A8E2CB}" dt="2018-04-25T07:33:23.304" v="5791" actId="20577"/>
          <ac:spMkLst>
            <pc:docMk/>
            <pc:sldMk cId="757602174" sldId="266"/>
            <ac:spMk id="3" creationId="{11F3254F-DC8D-4832-9091-2E5D11AB6F57}"/>
          </ac:spMkLst>
        </pc:spChg>
        <pc:spChg chg="add mod">
          <ac:chgData name="吴凯" userId="f50f5c7f48ac5e51" providerId="LiveId" clId="{0A306EFE-E2D2-4E72-ABF0-263FA1A8E2CB}" dt="2018-04-26T05:17:25.896" v="7734" actId="1076"/>
          <ac:spMkLst>
            <pc:docMk/>
            <pc:sldMk cId="757602174" sldId="266"/>
            <ac:spMk id="4" creationId="{28480EA4-55C8-4F58-9F5E-8D75125F4951}"/>
          </ac:spMkLst>
        </pc:spChg>
      </pc:sldChg>
      <pc:sldChg chg="modSp add">
        <pc:chgData name="吴凯" userId="f50f5c7f48ac5e51" providerId="LiveId" clId="{0A306EFE-E2D2-4E72-ABF0-263FA1A8E2CB}" dt="2018-04-25T07:02:36.851" v="4625" actId="20577"/>
        <pc:sldMkLst>
          <pc:docMk/>
          <pc:sldMk cId="1442700021" sldId="267"/>
        </pc:sldMkLst>
        <pc:spChg chg="mod">
          <ac:chgData name="吴凯" userId="f50f5c7f48ac5e51" providerId="LiveId" clId="{0A306EFE-E2D2-4E72-ABF0-263FA1A8E2CB}" dt="2018-04-25T06:57:44.685" v="4158" actId="20577"/>
          <ac:spMkLst>
            <pc:docMk/>
            <pc:sldMk cId="1442700021" sldId="267"/>
            <ac:spMk id="2" creationId="{8147AA4D-F2DC-43DD-B88D-1ED83F7BF88D}"/>
          </ac:spMkLst>
        </pc:spChg>
        <pc:spChg chg="mod">
          <ac:chgData name="吴凯" userId="f50f5c7f48ac5e51" providerId="LiveId" clId="{0A306EFE-E2D2-4E72-ABF0-263FA1A8E2CB}" dt="2018-04-25T07:02:36.851" v="4625" actId="20577"/>
          <ac:spMkLst>
            <pc:docMk/>
            <pc:sldMk cId="1442700021" sldId="267"/>
            <ac:spMk id="3" creationId="{93CD0C14-1CF9-4E91-9EE0-ED5FF5D5CB20}"/>
          </ac:spMkLst>
        </pc:spChg>
      </pc:sldChg>
      <pc:sldChg chg="addSp modSp add modAnim">
        <pc:chgData name="吴凯" userId="f50f5c7f48ac5e51" providerId="LiveId" clId="{0A306EFE-E2D2-4E72-ABF0-263FA1A8E2CB}" dt="2018-04-26T05:17:45.682" v="7739" actId="20577"/>
        <pc:sldMkLst>
          <pc:docMk/>
          <pc:sldMk cId="3582153643" sldId="268"/>
        </pc:sldMkLst>
        <pc:spChg chg="mod">
          <ac:chgData name="吴凯" userId="f50f5c7f48ac5e51" providerId="LiveId" clId="{0A306EFE-E2D2-4E72-ABF0-263FA1A8E2CB}" dt="2018-04-25T07:04:25.987" v="4952" actId="20577"/>
          <ac:spMkLst>
            <pc:docMk/>
            <pc:sldMk cId="3582153643" sldId="268"/>
            <ac:spMk id="3" creationId="{1B02E930-937F-43B4-B6CC-F99507B4AC42}"/>
          </ac:spMkLst>
        </pc:spChg>
        <pc:spChg chg="add mod">
          <ac:chgData name="吴凯" userId="f50f5c7f48ac5e51" providerId="LiveId" clId="{0A306EFE-E2D2-4E72-ABF0-263FA1A8E2CB}" dt="2018-04-26T05:17:45.682" v="7739" actId="20577"/>
          <ac:spMkLst>
            <pc:docMk/>
            <pc:sldMk cId="3582153643" sldId="268"/>
            <ac:spMk id="4" creationId="{BAD38EB6-920D-43FA-85EF-62DE4CDFF8A3}"/>
          </ac:spMkLst>
        </pc:spChg>
      </pc:sldChg>
      <pc:sldChg chg="modSp add modAnim">
        <pc:chgData name="吴凯" userId="f50f5c7f48ac5e51" providerId="LiveId" clId="{0A306EFE-E2D2-4E72-ABF0-263FA1A8E2CB}" dt="2018-04-25T10:00:00.550" v="7553" actId="20577"/>
        <pc:sldMkLst>
          <pc:docMk/>
          <pc:sldMk cId="2668213044" sldId="269"/>
        </pc:sldMkLst>
        <pc:spChg chg="mod">
          <ac:chgData name="吴凯" userId="f50f5c7f48ac5e51" providerId="LiveId" clId="{0A306EFE-E2D2-4E72-ABF0-263FA1A8E2CB}" dt="2018-04-25T09:16:56.197" v="5820" actId="20577"/>
          <ac:spMkLst>
            <pc:docMk/>
            <pc:sldMk cId="2668213044" sldId="269"/>
            <ac:spMk id="2" creationId="{59C6AFB4-EDD5-4DF3-8E5A-B3196C03CD40}"/>
          </ac:spMkLst>
        </pc:spChg>
        <pc:spChg chg="mod">
          <ac:chgData name="吴凯" userId="f50f5c7f48ac5e51" providerId="LiveId" clId="{0A306EFE-E2D2-4E72-ABF0-263FA1A8E2CB}" dt="2018-04-25T10:00:00.550" v="7553" actId="20577"/>
          <ac:spMkLst>
            <pc:docMk/>
            <pc:sldMk cId="2668213044" sldId="269"/>
            <ac:spMk id="3" creationId="{DF0F801D-D48F-463C-8724-8B1ADB565D82}"/>
          </ac:spMkLst>
        </pc:spChg>
      </pc:sldChg>
      <pc:sldChg chg="addSp delSp modSp add">
        <pc:chgData name="吴凯" userId="f50f5c7f48ac5e51" providerId="LiveId" clId="{0A306EFE-E2D2-4E72-ABF0-263FA1A8E2CB}" dt="2018-04-26T05:18:12.855" v="7747" actId="20577"/>
        <pc:sldMkLst>
          <pc:docMk/>
          <pc:sldMk cId="3642923463" sldId="270"/>
        </pc:sldMkLst>
        <pc:spChg chg="mod">
          <ac:chgData name="吴凯" userId="f50f5c7f48ac5e51" providerId="LiveId" clId="{0A306EFE-E2D2-4E72-ABF0-263FA1A8E2CB}" dt="2018-04-25T09:49:57.932" v="6549" actId="20577"/>
          <ac:spMkLst>
            <pc:docMk/>
            <pc:sldMk cId="3642923463" sldId="270"/>
            <ac:spMk id="2" creationId="{D872F9B2-8E8D-4088-A72C-D0477B2F6FE7}"/>
          </ac:spMkLst>
        </pc:spChg>
        <pc:spChg chg="mod">
          <ac:chgData name="吴凯" userId="f50f5c7f48ac5e51" providerId="LiveId" clId="{0A306EFE-E2D2-4E72-ABF0-263FA1A8E2CB}" dt="2018-04-25T09:51:31.829" v="6754" actId="20577"/>
          <ac:spMkLst>
            <pc:docMk/>
            <pc:sldMk cId="3642923463" sldId="270"/>
            <ac:spMk id="3" creationId="{A0C7805B-C972-4B48-A753-970D7351249C}"/>
          </ac:spMkLst>
        </pc:spChg>
        <pc:spChg chg="add del mod">
          <ac:chgData name="吴凯" userId="f50f5c7f48ac5e51" providerId="LiveId" clId="{0A306EFE-E2D2-4E72-ABF0-263FA1A8E2CB}" dt="2018-04-26T05:18:12.855" v="7747" actId="20577"/>
          <ac:spMkLst>
            <pc:docMk/>
            <pc:sldMk cId="3642923463" sldId="270"/>
            <ac:spMk id="4" creationId="{F74B13A9-82DC-4F7E-BEA4-85CEA6D94A06}"/>
          </ac:spMkLst>
        </pc:spChg>
      </pc:sldChg>
      <pc:sldChg chg="addSp modSp add modAnim">
        <pc:chgData name="吴凯" userId="f50f5c7f48ac5e51" providerId="LiveId" clId="{0A306EFE-E2D2-4E72-ABF0-263FA1A8E2CB}" dt="2018-04-26T05:18:16.573" v="7749" actId="1076"/>
        <pc:sldMkLst>
          <pc:docMk/>
          <pc:sldMk cId="3709275987" sldId="271"/>
        </pc:sldMkLst>
        <pc:spChg chg="mod">
          <ac:chgData name="吴凯" userId="f50f5c7f48ac5e51" providerId="LiveId" clId="{0A306EFE-E2D2-4E72-ABF0-263FA1A8E2CB}" dt="2018-04-25T09:52:02.446" v="6906" actId="1076"/>
          <ac:spMkLst>
            <pc:docMk/>
            <pc:sldMk cId="3709275987" sldId="271"/>
            <ac:spMk id="3" creationId="{19380CE4-F7FE-4552-AA41-D8A62CF81729}"/>
          </ac:spMkLst>
        </pc:spChg>
        <pc:spChg chg="add mod">
          <ac:chgData name="吴凯" userId="f50f5c7f48ac5e51" providerId="LiveId" clId="{0A306EFE-E2D2-4E72-ABF0-263FA1A8E2CB}" dt="2018-04-26T05:18:16.573" v="7749" actId="1076"/>
          <ac:spMkLst>
            <pc:docMk/>
            <pc:sldMk cId="3709275987" sldId="271"/>
            <ac:spMk id="4" creationId="{6E60F8FF-E856-4F28-AAAC-77FB4F58E5EA}"/>
          </ac:spMkLst>
        </pc:spChg>
      </pc:sldChg>
      <pc:sldChg chg="modSp add">
        <pc:chgData name="吴凯" userId="f50f5c7f48ac5e51" providerId="LiveId" clId="{0A306EFE-E2D2-4E72-ABF0-263FA1A8E2CB}" dt="2018-04-25T09:58:29.141" v="7421" actId="20577"/>
        <pc:sldMkLst>
          <pc:docMk/>
          <pc:sldMk cId="521157080" sldId="272"/>
        </pc:sldMkLst>
        <pc:spChg chg="mod">
          <ac:chgData name="吴凯" userId="f50f5c7f48ac5e51" providerId="LiveId" clId="{0A306EFE-E2D2-4E72-ABF0-263FA1A8E2CB}" dt="2018-04-25T09:54:39.371" v="6944" actId="20577"/>
          <ac:spMkLst>
            <pc:docMk/>
            <pc:sldMk cId="521157080" sldId="272"/>
            <ac:spMk id="2" creationId="{66428E91-BE37-44F7-A26B-753A0CF0B214}"/>
          </ac:spMkLst>
        </pc:spChg>
        <pc:spChg chg="mod">
          <ac:chgData name="吴凯" userId="f50f5c7f48ac5e51" providerId="LiveId" clId="{0A306EFE-E2D2-4E72-ABF0-263FA1A8E2CB}" dt="2018-04-25T09:58:29.141" v="7421" actId="20577"/>
          <ac:spMkLst>
            <pc:docMk/>
            <pc:sldMk cId="521157080" sldId="272"/>
            <ac:spMk id="3" creationId="{8F508E1C-15C0-4007-AD7C-B41EF5B1C741}"/>
          </ac:spMkLst>
        </pc:spChg>
      </pc:sldChg>
      <pc:sldChg chg="addSp modSp add modAnim">
        <pc:chgData name="吴凯" userId="f50f5c7f48ac5e51" providerId="LiveId" clId="{0A306EFE-E2D2-4E72-ABF0-263FA1A8E2CB}" dt="2018-04-26T05:18:39.758" v="7753" actId="20577"/>
        <pc:sldMkLst>
          <pc:docMk/>
          <pc:sldMk cId="12789983" sldId="273"/>
        </pc:sldMkLst>
        <pc:spChg chg="mod">
          <ac:chgData name="吴凯" userId="f50f5c7f48ac5e51" providerId="LiveId" clId="{0A306EFE-E2D2-4E72-ABF0-263FA1A8E2CB}" dt="2018-04-25T10:01:15.284" v="7721" actId="20577"/>
          <ac:spMkLst>
            <pc:docMk/>
            <pc:sldMk cId="12789983" sldId="273"/>
            <ac:spMk id="3" creationId="{D46340BE-B55B-484B-B422-596B15C56DAE}"/>
          </ac:spMkLst>
        </pc:spChg>
        <pc:spChg chg="add mod">
          <ac:chgData name="吴凯" userId="f50f5c7f48ac5e51" providerId="LiveId" clId="{0A306EFE-E2D2-4E72-ABF0-263FA1A8E2CB}" dt="2018-04-26T05:18:39.758" v="7753" actId="20577"/>
          <ac:spMkLst>
            <pc:docMk/>
            <pc:sldMk cId="12789983" sldId="273"/>
            <ac:spMk id="4" creationId="{9A9E68EB-367F-4110-A97C-A7DDBEF14AAC}"/>
          </ac:spMkLst>
        </pc:spChg>
      </pc:sldChg>
      <pc:sldChg chg="modSp add modAnim">
        <pc:chgData name="吴凯" userId="f50f5c7f48ac5e51" providerId="LiveId" clId="{0A306EFE-E2D2-4E72-ABF0-263FA1A8E2CB}" dt="2018-04-26T05:26:26.821" v="8577" actId="20577"/>
        <pc:sldMkLst>
          <pc:docMk/>
          <pc:sldMk cId="2807606335" sldId="274"/>
        </pc:sldMkLst>
        <pc:spChg chg="mod">
          <ac:chgData name="吴凯" userId="f50f5c7f48ac5e51" providerId="LiveId" clId="{0A306EFE-E2D2-4E72-ABF0-263FA1A8E2CB}" dt="2018-04-26T05:21:18.339" v="7771" actId="20577"/>
          <ac:spMkLst>
            <pc:docMk/>
            <pc:sldMk cId="2807606335" sldId="274"/>
            <ac:spMk id="2" creationId="{E22C9DA4-3210-4225-9C30-408795D18346}"/>
          </ac:spMkLst>
        </pc:spChg>
        <pc:spChg chg="mod">
          <ac:chgData name="吴凯" userId="f50f5c7f48ac5e51" providerId="LiveId" clId="{0A306EFE-E2D2-4E72-ABF0-263FA1A8E2CB}" dt="2018-04-26T05:26:26.821" v="8577" actId="20577"/>
          <ac:spMkLst>
            <pc:docMk/>
            <pc:sldMk cId="2807606335" sldId="274"/>
            <ac:spMk id="3" creationId="{78242873-4BCE-45B4-B659-805D2DA3D554}"/>
          </ac:spMkLst>
        </pc:spChg>
      </pc:sldChg>
      <pc:sldChg chg="modSp add">
        <pc:chgData name="吴凯" userId="f50f5c7f48ac5e51" providerId="LiveId" clId="{0A306EFE-E2D2-4E72-ABF0-263FA1A8E2CB}" dt="2018-04-26T05:27:41.334" v="8626" actId="20577"/>
        <pc:sldMkLst>
          <pc:docMk/>
          <pc:sldMk cId="821491300" sldId="275"/>
        </pc:sldMkLst>
        <pc:spChg chg="mod">
          <ac:chgData name="吴凯" userId="f50f5c7f48ac5e51" providerId="LiveId" clId="{0A306EFE-E2D2-4E72-ABF0-263FA1A8E2CB}" dt="2018-04-26T05:26:46.478" v="8581" actId="20577"/>
          <ac:spMkLst>
            <pc:docMk/>
            <pc:sldMk cId="821491300" sldId="275"/>
            <ac:spMk id="2" creationId="{1225F72B-FE68-4307-8A68-9F182CDFC483}"/>
          </ac:spMkLst>
        </pc:spChg>
        <pc:spChg chg="mod">
          <ac:chgData name="吴凯" userId="f50f5c7f48ac5e51" providerId="LiveId" clId="{0A306EFE-E2D2-4E72-ABF0-263FA1A8E2CB}" dt="2018-04-26T05:27:41.334" v="8626" actId="20577"/>
          <ac:spMkLst>
            <pc:docMk/>
            <pc:sldMk cId="821491300" sldId="275"/>
            <ac:spMk id="3" creationId="{8AC8E304-90DF-427F-845A-4217B8534707}"/>
          </ac:spMkLst>
        </pc:spChg>
      </pc:sldChg>
      <pc:sldChg chg="addSp delSp modSp add modAnim">
        <pc:chgData name="吴凯" userId="f50f5c7f48ac5e51" providerId="LiveId" clId="{0A306EFE-E2D2-4E72-ABF0-263FA1A8E2CB}" dt="2018-04-26T06:39:32.859" v="10407" actId="1076"/>
        <pc:sldMkLst>
          <pc:docMk/>
          <pc:sldMk cId="1738827635" sldId="276"/>
        </pc:sldMkLst>
        <pc:spChg chg="del">
          <ac:chgData name="吴凯" userId="f50f5c7f48ac5e51" providerId="LiveId" clId="{0A306EFE-E2D2-4E72-ABF0-263FA1A8E2CB}" dt="2018-04-26T05:41:43.790" v="9916" actId="478"/>
          <ac:spMkLst>
            <pc:docMk/>
            <pc:sldMk cId="1738827635" sldId="276"/>
            <ac:spMk id="2" creationId="{3E458ABA-9A46-480B-B187-EC38028D318B}"/>
          </ac:spMkLst>
        </pc:spChg>
        <pc:spChg chg="mod">
          <ac:chgData name="吴凯" userId="f50f5c7f48ac5e51" providerId="LiveId" clId="{0A306EFE-E2D2-4E72-ABF0-263FA1A8E2CB}" dt="2018-04-26T05:44:40.696" v="10398" actId="1076"/>
          <ac:spMkLst>
            <pc:docMk/>
            <pc:sldMk cId="1738827635" sldId="276"/>
            <ac:spMk id="3" creationId="{73BBA477-B23B-45AE-A17F-F45757A06C7C}"/>
          </ac:spMkLst>
        </pc:spChg>
        <pc:spChg chg="add mod">
          <ac:chgData name="吴凯" userId="f50f5c7f48ac5e51" providerId="LiveId" clId="{0A306EFE-E2D2-4E72-ABF0-263FA1A8E2CB}" dt="2018-04-26T06:39:32.859" v="10407" actId="1076"/>
          <ac:spMkLst>
            <pc:docMk/>
            <pc:sldMk cId="1738827635" sldId="276"/>
            <ac:spMk id="4" creationId="{46FB055C-6B18-4496-A602-0DE5CC6112EA}"/>
          </ac:spMkLst>
        </pc:spChg>
      </pc:sldChg>
      <pc:sldChg chg="modSp add modAnim">
        <pc:chgData name="吴凯" userId="f50f5c7f48ac5e51" providerId="LiveId" clId="{0A306EFE-E2D2-4E72-ABF0-263FA1A8E2CB}" dt="2018-04-26T07:07:41.369" v="11466" actId="20577"/>
        <pc:sldMkLst>
          <pc:docMk/>
          <pc:sldMk cId="4105830587" sldId="277"/>
        </pc:sldMkLst>
        <pc:spChg chg="mod">
          <ac:chgData name="吴凯" userId="f50f5c7f48ac5e51" providerId="LiveId" clId="{0A306EFE-E2D2-4E72-ABF0-263FA1A8E2CB}" dt="2018-04-26T06:50:30.550" v="10760" actId="20577"/>
          <ac:spMkLst>
            <pc:docMk/>
            <pc:sldMk cId="4105830587" sldId="277"/>
            <ac:spMk id="2" creationId="{DB75DB3E-B96D-42D2-A35B-998D5CEC02EF}"/>
          </ac:spMkLst>
        </pc:spChg>
        <pc:spChg chg="mod">
          <ac:chgData name="吴凯" userId="f50f5c7f48ac5e51" providerId="LiveId" clId="{0A306EFE-E2D2-4E72-ABF0-263FA1A8E2CB}" dt="2018-04-26T07:07:41.369" v="11466" actId="20577"/>
          <ac:spMkLst>
            <pc:docMk/>
            <pc:sldMk cId="4105830587" sldId="277"/>
            <ac:spMk id="3" creationId="{35868BCE-CB3A-4755-B204-B572A84C3BF7}"/>
          </ac:spMkLst>
        </pc:spChg>
      </pc:sldChg>
      <pc:sldChg chg="addSp delSp modSp add modAnim">
        <pc:chgData name="吴凯" userId="f50f5c7f48ac5e51" providerId="LiveId" clId="{0A306EFE-E2D2-4E72-ABF0-263FA1A8E2CB}" dt="2018-04-26T07:10:19.947" v="11766" actId="20577"/>
        <pc:sldMkLst>
          <pc:docMk/>
          <pc:sldMk cId="1260271919" sldId="278"/>
        </pc:sldMkLst>
        <pc:spChg chg="del">
          <ac:chgData name="吴凯" userId="f50f5c7f48ac5e51" providerId="LiveId" clId="{0A306EFE-E2D2-4E72-ABF0-263FA1A8E2CB}" dt="2018-04-26T06:59:05.560" v="10874" actId="478"/>
          <ac:spMkLst>
            <pc:docMk/>
            <pc:sldMk cId="1260271919" sldId="278"/>
            <ac:spMk id="2" creationId="{AA77276A-5980-4004-AE9D-0E8D9E794270}"/>
          </ac:spMkLst>
        </pc:spChg>
        <pc:spChg chg="mod">
          <ac:chgData name="吴凯" userId="f50f5c7f48ac5e51" providerId="LiveId" clId="{0A306EFE-E2D2-4E72-ABF0-263FA1A8E2CB}" dt="2018-04-26T07:09:51.717" v="11759" actId="20577"/>
          <ac:spMkLst>
            <pc:docMk/>
            <pc:sldMk cId="1260271919" sldId="278"/>
            <ac:spMk id="3" creationId="{EBED0D26-0142-4936-91AC-BD3C52A79898}"/>
          </ac:spMkLst>
        </pc:spChg>
        <pc:spChg chg="add mod">
          <ac:chgData name="吴凯" userId="f50f5c7f48ac5e51" providerId="LiveId" clId="{0A306EFE-E2D2-4E72-ABF0-263FA1A8E2CB}" dt="2018-04-26T07:10:19.947" v="11766" actId="20577"/>
          <ac:spMkLst>
            <pc:docMk/>
            <pc:sldMk cId="1260271919" sldId="278"/>
            <ac:spMk id="4" creationId="{395F5EEC-FE87-4023-8D5A-4CA71B0BE95B}"/>
          </ac:spMkLst>
        </pc:spChg>
      </pc:sldChg>
      <pc:sldChg chg="modSp add">
        <pc:chgData name="吴凯" userId="f50f5c7f48ac5e51" providerId="LiveId" clId="{0A306EFE-E2D2-4E72-ABF0-263FA1A8E2CB}" dt="2018-04-26T07:13:56.877" v="11806" actId="20577"/>
        <pc:sldMkLst>
          <pc:docMk/>
          <pc:sldMk cId="745786941" sldId="279"/>
        </pc:sldMkLst>
        <pc:spChg chg="mod">
          <ac:chgData name="吴凯" userId="f50f5c7f48ac5e51" providerId="LiveId" clId="{0A306EFE-E2D2-4E72-ABF0-263FA1A8E2CB}" dt="2018-04-26T07:13:09.038" v="11798" actId="20577"/>
          <ac:spMkLst>
            <pc:docMk/>
            <pc:sldMk cId="745786941" sldId="279"/>
            <ac:spMk id="2" creationId="{59A1EEFC-3790-46F8-85CE-66D5E0B96908}"/>
          </ac:spMkLst>
        </pc:spChg>
        <pc:spChg chg="mod">
          <ac:chgData name="吴凯" userId="f50f5c7f48ac5e51" providerId="LiveId" clId="{0A306EFE-E2D2-4E72-ABF0-263FA1A8E2CB}" dt="2018-04-26T07:13:56.877" v="11806" actId="20577"/>
          <ac:spMkLst>
            <pc:docMk/>
            <pc:sldMk cId="745786941" sldId="279"/>
            <ac:spMk id="3" creationId="{82176852-7D09-4476-B7CF-4032A74B9585}"/>
          </ac:spMkLst>
        </pc:spChg>
      </pc:sldChg>
      <pc:sldChg chg="addSp modSp add">
        <pc:chgData name="吴凯" userId="f50f5c7f48ac5e51" providerId="LiveId" clId="{0A306EFE-E2D2-4E72-ABF0-263FA1A8E2CB}" dt="2018-04-26T07:17:17.166" v="12165" actId="20577"/>
        <pc:sldMkLst>
          <pc:docMk/>
          <pc:sldMk cId="4000155421" sldId="280"/>
        </pc:sldMkLst>
        <pc:spChg chg="mod">
          <ac:chgData name="吴凯" userId="f50f5c7f48ac5e51" providerId="LiveId" clId="{0A306EFE-E2D2-4E72-ABF0-263FA1A8E2CB}" dt="2018-04-26T07:17:07.573" v="12160" actId="20577"/>
          <ac:spMkLst>
            <pc:docMk/>
            <pc:sldMk cId="4000155421" sldId="280"/>
            <ac:spMk id="3" creationId="{274561EE-3A6E-4F1D-B55F-558B187561EC}"/>
          </ac:spMkLst>
        </pc:spChg>
        <pc:spChg chg="add mod">
          <ac:chgData name="吴凯" userId="f50f5c7f48ac5e51" providerId="LiveId" clId="{0A306EFE-E2D2-4E72-ABF0-263FA1A8E2CB}" dt="2018-04-26T07:17:17.166" v="12165" actId="20577"/>
          <ac:spMkLst>
            <pc:docMk/>
            <pc:sldMk cId="4000155421" sldId="280"/>
            <ac:spMk id="4" creationId="{1A1238AE-829C-4EA6-8F4F-F814A8A50724}"/>
          </ac:spMkLst>
        </pc:spChg>
      </pc:sldChg>
      <pc:sldChg chg="modSp add">
        <pc:chgData name="吴凯" userId="f50f5c7f48ac5e51" providerId="LiveId" clId="{0A306EFE-E2D2-4E72-ABF0-263FA1A8E2CB}" dt="2018-04-26T07:55:41.016" v="12870" actId="20577"/>
        <pc:sldMkLst>
          <pc:docMk/>
          <pc:sldMk cId="2277563929" sldId="281"/>
        </pc:sldMkLst>
        <pc:spChg chg="mod">
          <ac:chgData name="吴凯" userId="f50f5c7f48ac5e51" providerId="LiveId" clId="{0A306EFE-E2D2-4E72-ABF0-263FA1A8E2CB}" dt="2018-04-26T07:17:46.603" v="12173" actId="20577"/>
          <ac:spMkLst>
            <pc:docMk/>
            <pc:sldMk cId="2277563929" sldId="281"/>
            <ac:spMk id="2" creationId="{1F32C308-EC4F-4067-B16C-B837CCE2B3C9}"/>
          </ac:spMkLst>
        </pc:spChg>
        <pc:spChg chg="mod">
          <ac:chgData name="吴凯" userId="f50f5c7f48ac5e51" providerId="LiveId" clId="{0A306EFE-E2D2-4E72-ABF0-263FA1A8E2CB}" dt="2018-04-26T07:55:41.016" v="12870" actId="20577"/>
          <ac:spMkLst>
            <pc:docMk/>
            <pc:sldMk cId="2277563929" sldId="281"/>
            <ac:spMk id="3" creationId="{5F292206-F109-40E3-B010-3B97D90375C1}"/>
          </ac:spMkLst>
        </pc:spChg>
      </pc:sldChg>
      <pc:sldChg chg="addSp delSp modSp add">
        <pc:chgData name="吴凯" userId="f50f5c7f48ac5e51" providerId="LiveId" clId="{0A306EFE-E2D2-4E72-ABF0-263FA1A8E2CB}" dt="2018-04-26T07:58:09.578" v="13151" actId="20577"/>
        <pc:sldMkLst>
          <pc:docMk/>
          <pc:sldMk cId="88225667" sldId="282"/>
        </pc:sldMkLst>
        <pc:spChg chg="del">
          <ac:chgData name="吴凯" userId="f50f5c7f48ac5e51" providerId="LiveId" clId="{0A306EFE-E2D2-4E72-ABF0-263FA1A8E2CB}" dt="2018-04-26T07:26:18.254" v="12683" actId="478"/>
          <ac:spMkLst>
            <pc:docMk/>
            <pc:sldMk cId="88225667" sldId="282"/>
            <ac:spMk id="2" creationId="{3E19912C-A7C3-471B-829A-7369DB214B3D}"/>
          </ac:spMkLst>
        </pc:spChg>
        <pc:spChg chg="mod">
          <ac:chgData name="吴凯" userId="f50f5c7f48ac5e51" providerId="LiveId" clId="{0A306EFE-E2D2-4E72-ABF0-263FA1A8E2CB}" dt="2018-04-26T07:57:57.995" v="13146" actId="20577"/>
          <ac:spMkLst>
            <pc:docMk/>
            <pc:sldMk cId="88225667" sldId="282"/>
            <ac:spMk id="3" creationId="{608BDB3F-6E2B-4C76-880C-9C3ACCFB439D}"/>
          </ac:spMkLst>
        </pc:spChg>
        <pc:spChg chg="add mod">
          <ac:chgData name="吴凯" userId="f50f5c7f48ac5e51" providerId="LiveId" clId="{0A306EFE-E2D2-4E72-ABF0-263FA1A8E2CB}" dt="2018-04-26T07:58:09.578" v="13151" actId="20577"/>
          <ac:spMkLst>
            <pc:docMk/>
            <pc:sldMk cId="88225667" sldId="282"/>
            <ac:spMk id="4" creationId="{10A8D99B-77B1-4DDF-9319-0DEA9181090A}"/>
          </ac:spMkLst>
        </pc:spChg>
      </pc:sldChg>
      <pc:sldChg chg="addSp delSp modSp add">
        <pc:chgData name="吴凯" userId="f50f5c7f48ac5e51" providerId="LiveId" clId="{0A306EFE-E2D2-4E72-ABF0-263FA1A8E2CB}" dt="2018-04-26T07:58:25.694" v="13161" actId="20577"/>
        <pc:sldMkLst>
          <pc:docMk/>
          <pc:sldMk cId="2287417229" sldId="283"/>
        </pc:sldMkLst>
        <pc:spChg chg="del">
          <ac:chgData name="吴凯" userId="f50f5c7f48ac5e51" providerId="LiveId" clId="{0A306EFE-E2D2-4E72-ABF0-263FA1A8E2CB}" dt="2018-04-26T07:58:20.903" v="13153" actId="20577"/>
          <ac:spMkLst>
            <pc:docMk/>
            <pc:sldMk cId="2287417229" sldId="283"/>
            <ac:spMk id="2" creationId="{6E8384BB-B532-4CB9-8784-B95550FA1FC7}"/>
          </ac:spMkLst>
        </pc:spChg>
        <pc:spChg chg="del">
          <ac:chgData name="吴凯" userId="f50f5c7f48ac5e51" providerId="LiveId" clId="{0A306EFE-E2D2-4E72-ABF0-263FA1A8E2CB}" dt="2018-04-26T07:58:20.903" v="13153" actId="20577"/>
          <ac:spMkLst>
            <pc:docMk/>
            <pc:sldMk cId="2287417229" sldId="283"/>
            <ac:spMk id="3" creationId="{3C7F6889-F59D-4038-942D-5C65F5FC18AD}"/>
          </ac:spMkLst>
        </pc:spChg>
        <pc:spChg chg="add mod">
          <ac:chgData name="吴凯" userId="f50f5c7f48ac5e51" providerId="LiveId" clId="{0A306EFE-E2D2-4E72-ABF0-263FA1A8E2CB}" dt="2018-04-26T07:58:25.694" v="13161" actId="20577"/>
          <ac:spMkLst>
            <pc:docMk/>
            <pc:sldMk cId="2287417229" sldId="283"/>
            <ac:spMk id="4" creationId="{E71C2F3A-FACC-4EAC-B021-334BEE5025B4}"/>
          </ac:spMkLst>
        </pc:spChg>
        <pc:spChg chg="add mod">
          <ac:chgData name="吴凯" userId="f50f5c7f48ac5e51" providerId="LiveId" clId="{0A306EFE-E2D2-4E72-ABF0-263FA1A8E2CB}" dt="2018-04-26T07:58:20.903" v="13153" actId="20577"/>
          <ac:spMkLst>
            <pc:docMk/>
            <pc:sldMk cId="2287417229" sldId="283"/>
            <ac:spMk id="5" creationId="{7A7372F4-80E5-44D7-954B-88237028391E}"/>
          </ac:spMkLst>
        </pc:spChg>
        <pc:spChg chg="add mod">
          <ac:chgData name="吴凯" userId="f50f5c7f48ac5e51" providerId="LiveId" clId="{0A306EFE-E2D2-4E72-ABF0-263FA1A8E2CB}" dt="2018-04-26T07:58:20.903" v="13153" actId="20577"/>
          <ac:spMkLst>
            <pc:docMk/>
            <pc:sldMk cId="2287417229" sldId="283"/>
            <ac:spMk id="6" creationId="{D437086B-B3E4-4C4D-A05E-818A90913558}"/>
          </ac:spMkLst>
        </pc:spChg>
      </pc:sldChg>
    </pc:docChg>
  </pc:docChgLst>
  <pc:docChgLst>
    <pc:chgData name="吴凯" userId="f50f5c7f48ac5e51" providerId="LiveId" clId="{908F26F5-4B37-46D2-B894-8E0C7C0C3705}"/>
    <pc:docChg chg="modSld">
      <pc:chgData name="吴凯" userId="f50f5c7f48ac5e51" providerId="LiveId" clId="{908F26F5-4B37-46D2-B894-8E0C7C0C3705}" dt="2018-05-11T01:59:42.365" v="68"/>
      <pc:docMkLst>
        <pc:docMk/>
      </pc:docMkLst>
      <pc:sldChg chg="modSp">
        <pc:chgData name="吴凯" userId="f50f5c7f48ac5e51" providerId="LiveId" clId="{908F26F5-4B37-46D2-B894-8E0C7C0C3705}" dt="2018-05-10T23:24:27.205" v="11"/>
        <pc:sldMkLst>
          <pc:docMk/>
          <pc:sldMk cId="2295340557" sldId="260"/>
        </pc:sldMkLst>
        <pc:spChg chg="mod">
          <ac:chgData name="吴凯" userId="f50f5c7f48ac5e51" providerId="LiveId" clId="{908F26F5-4B37-46D2-B894-8E0C7C0C3705}" dt="2018-05-10T23:24:27.205" v="11"/>
          <ac:spMkLst>
            <pc:docMk/>
            <pc:sldMk cId="2295340557" sldId="260"/>
            <ac:spMk id="2" creationId="{9FEEEF01-D9FD-47D8-84EA-652A43729877}"/>
          </ac:spMkLst>
        </pc:spChg>
      </pc:sldChg>
      <pc:sldChg chg="addSp modSp">
        <pc:chgData name="吴凯" userId="f50f5c7f48ac5e51" providerId="LiveId" clId="{908F26F5-4B37-46D2-B894-8E0C7C0C3705}" dt="2018-05-10T23:24:40.155" v="13"/>
        <pc:sldMkLst>
          <pc:docMk/>
          <pc:sldMk cId="3859724430" sldId="265"/>
        </pc:sldMkLst>
        <pc:spChg chg="mod">
          <ac:chgData name="吴凯" userId="f50f5c7f48ac5e51" providerId="LiveId" clId="{908F26F5-4B37-46D2-B894-8E0C7C0C3705}" dt="2018-05-10T23:24:40.155" v="13"/>
          <ac:spMkLst>
            <pc:docMk/>
            <pc:sldMk cId="3859724430" sldId="265"/>
            <ac:spMk id="2" creationId="{485A85D4-4B96-46E2-8EF0-D6F78097A336}"/>
          </ac:spMkLst>
        </pc:spChg>
        <pc:spChg chg="add">
          <ac:chgData name="吴凯" userId="f50f5c7f48ac5e51" providerId="LiveId" clId="{908F26F5-4B37-46D2-B894-8E0C7C0C3705}" dt="2018-05-10T23:24:38.068" v="12"/>
          <ac:spMkLst>
            <pc:docMk/>
            <pc:sldMk cId="3859724430" sldId="265"/>
            <ac:spMk id="4" creationId="{B361E6D2-2CDF-4616-B12E-0B25A6DDC4CD}"/>
          </ac:spMkLst>
        </pc:spChg>
      </pc:sldChg>
      <pc:sldChg chg="modSp">
        <pc:chgData name="吴凯" userId="f50f5c7f48ac5e51" providerId="LiveId" clId="{908F26F5-4B37-46D2-B894-8E0C7C0C3705}" dt="2018-05-10T23:24:47.698" v="14"/>
        <pc:sldMkLst>
          <pc:docMk/>
          <pc:sldMk cId="1442700021" sldId="267"/>
        </pc:sldMkLst>
        <pc:spChg chg="mod">
          <ac:chgData name="吴凯" userId="f50f5c7f48ac5e51" providerId="LiveId" clId="{908F26F5-4B37-46D2-B894-8E0C7C0C3705}" dt="2018-05-10T23:24:47.698" v="14"/>
          <ac:spMkLst>
            <pc:docMk/>
            <pc:sldMk cId="1442700021" sldId="267"/>
            <ac:spMk id="2" creationId="{8147AA4D-F2DC-43DD-B88D-1ED83F7BF88D}"/>
          </ac:spMkLst>
        </pc:spChg>
      </pc:sldChg>
      <pc:sldChg chg="modSp">
        <pc:chgData name="吴凯" userId="f50f5c7f48ac5e51" providerId="LiveId" clId="{908F26F5-4B37-46D2-B894-8E0C7C0C3705}" dt="2018-05-10T23:24:58.075" v="15"/>
        <pc:sldMkLst>
          <pc:docMk/>
          <pc:sldMk cId="3642923463" sldId="270"/>
        </pc:sldMkLst>
        <pc:spChg chg="mod">
          <ac:chgData name="吴凯" userId="f50f5c7f48ac5e51" providerId="LiveId" clId="{908F26F5-4B37-46D2-B894-8E0C7C0C3705}" dt="2018-05-10T23:24:58.075" v="15"/>
          <ac:spMkLst>
            <pc:docMk/>
            <pc:sldMk cId="3642923463" sldId="270"/>
            <ac:spMk id="2" creationId="{D872F9B2-8E8D-4088-A72C-D0477B2F6FE7}"/>
          </ac:spMkLst>
        </pc:spChg>
      </pc:sldChg>
      <pc:sldChg chg="modSp">
        <pc:chgData name="吴凯" userId="f50f5c7f48ac5e51" providerId="LiveId" clId="{908F26F5-4B37-46D2-B894-8E0C7C0C3705}" dt="2018-05-10T23:25:05.541" v="16"/>
        <pc:sldMkLst>
          <pc:docMk/>
          <pc:sldMk cId="521157080" sldId="272"/>
        </pc:sldMkLst>
        <pc:spChg chg="mod">
          <ac:chgData name="吴凯" userId="f50f5c7f48ac5e51" providerId="LiveId" clId="{908F26F5-4B37-46D2-B894-8E0C7C0C3705}" dt="2018-05-10T23:25:05.541" v="16"/>
          <ac:spMkLst>
            <pc:docMk/>
            <pc:sldMk cId="521157080" sldId="272"/>
            <ac:spMk id="2" creationId="{66428E91-BE37-44F7-A26B-753A0CF0B214}"/>
          </ac:spMkLst>
        </pc:spChg>
      </pc:sldChg>
      <pc:sldChg chg="modSp">
        <pc:chgData name="吴凯" userId="f50f5c7f48ac5e51" providerId="LiveId" clId="{908F26F5-4B37-46D2-B894-8E0C7C0C3705}" dt="2018-05-10T23:25:15.388" v="17"/>
        <pc:sldMkLst>
          <pc:docMk/>
          <pc:sldMk cId="821491300" sldId="275"/>
        </pc:sldMkLst>
        <pc:spChg chg="mod">
          <ac:chgData name="吴凯" userId="f50f5c7f48ac5e51" providerId="LiveId" clId="{908F26F5-4B37-46D2-B894-8E0C7C0C3705}" dt="2018-05-10T23:25:15.388" v="17"/>
          <ac:spMkLst>
            <pc:docMk/>
            <pc:sldMk cId="821491300" sldId="275"/>
            <ac:spMk id="2" creationId="{1225F72B-FE68-4307-8A68-9F182CDFC483}"/>
          </ac:spMkLst>
        </pc:spChg>
      </pc:sldChg>
      <pc:sldChg chg="modSp">
        <pc:chgData name="吴凯" userId="f50f5c7f48ac5e51" providerId="LiveId" clId="{908F26F5-4B37-46D2-B894-8E0C7C0C3705}" dt="2018-05-10T23:25:26.945" v="18"/>
        <pc:sldMkLst>
          <pc:docMk/>
          <pc:sldMk cId="4105830587" sldId="277"/>
        </pc:sldMkLst>
        <pc:spChg chg="mod">
          <ac:chgData name="吴凯" userId="f50f5c7f48ac5e51" providerId="LiveId" clId="{908F26F5-4B37-46D2-B894-8E0C7C0C3705}" dt="2018-05-10T23:25:26.945" v="18"/>
          <ac:spMkLst>
            <pc:docMk/>
            <pc:sldMk cId="4105830587" sldId="277"/>
            <ac:spMk id="2" creationId="{DB75DB3E-B96D-42D2-A35B-998D5CEC02EF}"/>
          </ac:spMkLst>
        </pc:spChg>
      </pc:sldChg>
      <pc:sldChg chg="modSp">
        <pc:chgData name="吴凯" userId="f50f5c7f48ac5e51" providerId="LiveId" clId="{908F26F5-4B37-46D2-B894-8E0C7C0C3705}" dt="2018-05-11T01:59:42.365" v="68"/>
        <pc:sldMkLst>
          <pc:docMk/>
          <pc:sldMk cId="2277563929" sldId="281"/>
        </pc:sldMkLst>
        <pc:spChg chg="mod">
          <ac:chgData name="吴凯" userId="f50f5c7f48ac5e51" providerId="LiveId" clId="{908F26F5-4B37-46D2-B894-8E0C7C0C3705}" dt="2018-05-10T23:25:35.667" v="19"/>
          <ac:spMkLst>
            <pc:docMk/>
            <pc:sldMk cId="2277563929" sldId="281"/>
            <ac:spMk id="2" creationId="{1F32C308-EC4F-4067-B16C-B837CCE2B3C9}"/>
          </ac:spMkLst>
        </pc:spChg>
        <pc:spChg chg="mod">
          <ac:chgData name="吴凯" userId="f50f5c7f48ac5e51" providerId="LiveId" clId="{908F26F5-4B37-46D2-B894-8E0C7C0C3705}" dt="2018-05-11T01:59:42.365" v="68"/>
          <ac:spMkLst>
            <pc:docMk/>
            <pc:sldMk cId="2277563929" sldId="281"/>
            <ac:spMk id="3" creationId="{5F292206-F109-40E3-B010-3B97D90375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05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61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1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96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08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7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5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4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0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5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4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E368F-13C7-4B33-A8DC-B8F688C685A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2B284D-430C-44A1-9272-83DF6B44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5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F634-2159-4669-AC99-147420FC9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二分专题选讲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8A4C78-3FAA-449E-895F-3239C1A1F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wuvin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72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A85D4-4B96-46E2-8EF0-D6F78097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33B1A-16ED-406C-8D4A-869D4149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你有一个底部宽为</a:t>
            </a:r>
            <a:r>
              <a:rPr lang="en-US" altLang="zh-CN" dirty="0"/>
              <a:t>2N-1</a:t>
            </a:r>
            <a:r>
              <a:rPr lang="zh-CN" altLang="en-US" dirty="0"/>
              <a:t>的金字塔，除了底层以外，每一个位置的数都是下面三个数的中位数。求塔顶的数是多少？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100000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4FADD9-E11D-41C4-B872-55D4048F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06" y="3865244"/>
            <a:ext cx="7000000" cy="20571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61E6D2-2CDF-4616-B12E-0B25A6DDC4CD}"/>
              </a:ext>
            </a:extLst>
          </p:cNvPr>
          <p:cNvSpPr/>
          <p:nvPr/>
        </p:nvSpPr>
        <p:spPr>
          <a:xfrm>
            <a:off x="5657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简单题</a:t>
            </a:r>
          </a:p>
        </p:txBody>
      </p:sp>
    </p:spTree>
    <p:extLst>
      <p:ext uri="{BB962C8B-B14F-4D97-AF65-F5344CB8AC3E}">
        <p14:creationId xmlns:p14="http://schemas.microsoft.com/office/powerpoint/2010/main" val="385972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7C92-0526-41E6-9C17-E30798E3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3254F-DC8D-4832-9091-2E5D11AB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8887"/>
          </a:xfrm>
        </p:spPr>
        <p:txBody>
          <a:bodyPr>
            <a:normAutofit/>
          </a:bodyPr>
          <a:lstStyle/>
          <a:p>
            <a:r>
              <a:rPr lang="zh-CN" altLang="en-US" dirty="0"/>
              <a:t>二分一下顶端的数是多少</a:t>
            </a:r>
            <a:endParaRPr lang="en-US" altLang="zh-CN" dirty="0"/>
          </a:p>
          <a:p>
            <a:r>
              <a:rPr lang="zh-CN" altLang="en-US" dirty="0"/>
              <a:t>然后把大于等于二分数值的变成</a:t>
            </a:r>
            <a:r>
              <a:rPr lang="en-US" altLang="zh-CN" dirty="0"/>
              <a:t>1</a:t>
            </a:r>
            <a:r>
              <a:rPr lang="zh-CN" altLang="en-US" dirty="0"/>
              <a:t>，小于的变成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然后相连的两个</a:t>
            </a:r>
            <a:r>
              <a:rPr lang="en-US" altLang="zh-CN" dirty="0"/>
              <a:t>1</a:t>
            </a:r>
            <a:r>
              <a:rPr lang="zh-CN" altLang="en-US" dirty="0"/>
              <a:t>下一层还是两个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同理</a:t>
            </a:r>
            <a:endParaRPr lang="en-US" altLang="zh-CN" dirty="0"/>
          </a:p>
          <a:p>
            <a:r>
              <a:rPr lang="en-US" altLang="zh-CN" dirty="0"/>
              <a:t>010101010</a:t>
            </a:r>
            <a:r>
              <a:rPr lang="zh-CN" altLang="en-US" dirty="0"/>
              <a:t>这样的序列会取反一部分</a:t>
            </a:r>
            <a:endParaRPr lang="en-US" altLang="zh-CN" dirty="0"/>
          </a:p>
          <a:p>
            <a:r>
              <a:rPr lang="en-US" altLang="zh-CN" dirty="0"/>
              <a:t>11001010101011</a:t>
            </a:r>
          </a:p>
          <a:p>
            <a:r>
              <a:rPr lang="en-US" altLang="zh-CN" dirty="0"/>
              <a:t>  100010101011</a:t>
            </a:r>
          </a:p>
          <a:p>
            <a:r>
              <a:rPr lang="en-US" altLang="zh-CN" dirty="0"/>
              <a:t>    0000101011</a:t>
            </a:r>
          </a:p>
          <a:p>
            <a:r>
              <a:rPr lang="en-US" altLang="zh-CN" dirty="0"/>
              <a:t>      00001011</a:t>
            </a:r>
          </a:p>
          <a:p>
            <a:r>
              <a:rPr lang="en-US" altLang="zh-CN" dirty="0"/>
              <a:t>        000011</a:t>
            </a:r>
          </a:p>
          <a:p>
            <a:pPr marL="914400" lvl="2" indent="0">
              <a:buNone/>
            </a:pPr>
            <a:r>
              <a:rPr lang="en-US" altLang="zh-CN" dirty="0"/>
              <a:t>  ......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480EA4-55C8-4F58-9F5E-8D75125F4951}"/>
              </a:ext>
            </a:extLst>
          </p:cNvPr>
          <p:cNvSpPr/>
          <p:nvPr/>
        </p:nvSpPr>
        <p:spPr>
          <a:xfrm>
            <a:off x="10027710" y="596977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7AA4D-F2DC-43DD-B88D-1ED83F7B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D0C14-1CF9-4E91-9EE0-ED5FF5D5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有一个长度为</a:t>
            </a:r>
            <a:r>
              <a:rPr lang="en-US" altLang="zh-CN" dirty="0"/>
              <a:t>N</a:t>
            </a:r>
            <a:r>
              <a:rPr lang="zh-CN" altLang="en-US" dirty="0"/>
              <a:t>的序列，每个数在</a:t>
            </a:r>
            <a:r>
              <a:rPr lang="en-US" altLang="zh-CN" dirty="0"/>
              <a:t>[1,N]</a:t>
            </a:r>
            <a:r>
              <a:rPr lang="zh-CN" altLang="en-US" dirty="0"/>
              <a:t>之间。</a:t>
            </a:r>
            <a:endParaRPr lang="en-US" altLang="zh-CN" dirty="0"/>
          </a:p>
          <a:p>
            <a:r>
              <a:rPr lang="zh-CN" altLang="en-US" dirty="0"/>
              <a:t>现在进行</a:t>
            </a:r>
            <a:r>
              <a:rPr lang="en-US" altLang="zh-CN" dirty="0"/>
              <a:t>K</a:t>
            </a:r>
            <a:r>
              <a:rPr lang="zh-CN" altLang="en-US" dirty="0"/>
              <a:t>次操作，每次操作为指定一个区间，然后将这个区间内的元素升序排序。</a:t>
            </a:r>
            <a:endParaRPr lang="en-US" altLang="zh-CN" dirty="0"/>
          </a:p>
          <a:p>
            <a:r>
              <a:rPr lang="zh-CN" altLang="en-US" dirty="0"/>
              <a:t>最后询问一次第</a:t>
            </a:r>
            <a:r>
              <a:rPr lang="en-US" altLang="zh-CN" dirty="0"/>
              <a:t>X</a:t>
            </a:r>
            <a:r>
              <a:rPr lang="zh-CN" altLang="en-US" dirty="0"/>
              <a:t>数的数值是多少？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N,K</a:t>
            </a:r>
            <a:r>
              <a:rPr lang="zh-CN" altLang="en-US" dirty="0"/>
              <a:t>≤</a:t>
            </a:r>
            <a:r>
              <a:rPr lang="en-US" altLang="zh-CN" dirty="0"/>
              <a:t>100000</a:t>
            </a:r>
          </a:p>
          <a:p>
            <a:r>
              <a:rPr lang="en-US" altLang="zh-CN" dirty="0"/>
              <a:t>2S 256M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0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63070-4F9E-49D3-B634-F24FF41F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2E930-937F-43B4-B6CC-F99507B4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先二分一下，把大于等于二分数值的变成</a:t>
            </a:r>
            <a:r>
              <a:rPr lang="en-US" altLang="zh-CN" dirty="0"/>
              <a:t>1</a:t>
            </a:r>
            <a:r>
              <a:rPr lang="zh-CN" altLang="en-US" dirty="0"/>
              <a:t>，小于的变成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现在把这个</a:t>
            </a:r>
            <a:r>
              <a:rPr lang="en-US" altLang="zh-CN" dirty="0"/>
              <a:t>01</a:t>
            </a:r>
            <a:r>
              <a:rPr lang="zh-CN" altLang="en-US" dirty="0"/>
              <a:t>序列按照题意进行操作，排序部分就可以通过线段树区间求和区间赋值优化。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D38EB6-920D-43FA-85EF-62DE4CDFF8A3}"/>
              </a:ext>
            </a:extLst>
          </p:cNvPr>
          <p:cNvSpPr/>
          <p:nvPr/>
        </p:nvSpPr>
        <p:spPr>
          <a:xfrm>
            <a:off x="10036589" y="585669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821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6AFB4-EDD5-4DF3-8E5A-B3196C03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分数规划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F801D-D48F-463C-8724-8B1ADB565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01</a:t>
                </a:r>
                <a:r>
                  <a:rPr lang="zh-CN" altLang="en-US" dirty="0"/>
                  <a:t>分数规划问题就是指这样的一类问题：</a:t>
                </a:r>
                <a:endParaRPr lang="en-US" altLang="zh-CN" dirty="0"/>
              </a:p>
              <a:p>
                <a:r>
                  <a:rPr lang="zh-CN" altLang="en-US" dirty="0"/>
                  <a:t>你有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个物品，如果你选择第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个物品则</a:t>
                </a:r>
                <a:r>
                  <a:rPr lang="en-US" altLang="zh-CN" dirty="0"/>
                  <a:t>Xi=1,</a:t>
                </a:r>
                <a:r>
                  <a:rPr lang="zh-CN" altLang="en-US" dirty="0"/>
                  <a:t>否则为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。你的选择可能有一些不同的限制。</a:t>
                </a:r>
                <a:endParaRPr lang="en-US" altLang="zh-CN" dirty="0"/>
              </a:p>
              <a:p>
                <a:r>
                  <a:rPr lang="zh-CN" altLang="en-US" dirty="0"/>
                  <a:t>定义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表示方案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下你的收益，</a:t>
                </a:r>
                <a:r>
                  <a:rPr lang="en-US" altLang="zh-CN" dirty="0"/>
                  <a:t>G(X)</a:t>
                </a:r>
                <a:r>
                  <a:rPr lang="zh-CN" altLang="en-US" dirty="0"/>
                  <a:t>表示方案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下你的代价。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都是关于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的线性函数。</a:t>
                </a:r>
                <a:endParaRPr lang="en-US" altLang="zh-CN" dirty="0"/>
              </a:p>
              <a:p>
                <a:r>
                  <a:rPr lang="zh-CN" altLang="en-US" dirty="0"/>
                  <a:t>现在你需要求解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一个最优的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最大化。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二分一下你能得到的</a:t>
                </a:r>
                <a:r>
                  <a:rPr lang="en-US" altLang="zh-CN" dirty="0"/>
                  <a:t>R(X)=y </a:t>
                </a:r>
                <a:r>
                  <a:rPr lang="zh-CN" altLang="en-US" dirty="0"/>
                  <a:t>把问题变为验证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F(X)-</a:t>
                </a:r>
                <a:r>
                  <a:rPr lang="en-US" altLang="zh-CN" dirty="0" err="1"/>
                  <a:t>yG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的大小关系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F801D-D48F-463C-8724-8B1ADB565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2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2F9B2-8E8D-4088-A72C-D0477B2F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7805B-C972-4B48-A753-970D7351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条边的有向图，每条边有一个边权</a:t>
            </a:r>
            <a:r>
              <a:rPr lang="en-US" altLang="zh-CN" dirty="0"/>
              <a:t>Wi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求一个环满足使之的平均边权最大。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N,M</a:t>
            </a:r>
            <a:r>
              <a:rPr lang="zh-CN" altLang="en-US" dirty="0"/>
              <a:t>≤</a:t>
            </a:r>
            <a:r>
              <a:rPr lang="en-US" altLang="zh-CN" dirty="0"/>
              <a:t>5000 Wi</a:t>
            </a:r>
            <a:r>
              <a:rPr lang="zh-CN" altLang="en-US" dirty="0"/>
              <a:t>∈</a:t>
            </a:r>
            <a:r>
              <a:rPr lang="en-US" altLang="zh-CN" dirty="0"/>
              <a:t>[-1e9,1e9]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2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73BEB-D6F5-4CB9-8F7A-A05A4854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80CE4-F7FE-4552-AA41-D8A62CF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二分平均值</a:t>
            </a:r>
            <a:endParaRPr lang="en-US" altLang="zh-CN" dirty="0"/>
          </a:p>
          <a:p>
            <a:r>
              <a:rPr lang="zh-CN" altLang="en-US" dirty="0"/>
              <a:t>然后每条边减去平均值</a:t>
            </a:r>
            <a:endParaRPr lang="en-US" altLang="zh-CN" dirty="0"/>
          </a:p>
          <a:p>
            <a:r>
              <a:rPr lang="zh-CN" altLang="en-US" dirty="0"/>
              <a:t>变为查找是否存在正环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SPFA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60F8FF-E856-4F28-AAAC-77FB4F58E5EA}"/>
              </a:ext>
            </a:extLst>
          </p:cNvPr>
          <p:cNvSpPr/>
          <p:nvPr/>
        </p:nvSpPr>
        <p:spPr>
          <a:xfrm>
            <a:off x="9814646" y="585669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092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8E91-BE37-44F7-A26B-753A0CF0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508E1C-15C0-4007-AD7C-B41EF5B1C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条边的图（不一定连通）。一个子图的优美程度定义为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子图中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边数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子图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点数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现在你需要求出最大能得到的优美程度是多少？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508E1C-15C0-4007-AD7C-B41EF5B1C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15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ABE39-E06E-4AF1-95AA-EDCEB4C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340BE-B55B-484B-B422-596B15C5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照套路我们二分一下</a:t>
            </a:r>
            <a:endParaRPr lang="en-US" altLang="zh-CN" dirty="0"/>
          </a:p>
          <a:p>
            <a:r>
              <a:rPr lang="zh-CN" altLang="en-US" dirty="0"/>
              <a:t>然后点带负权，边带正权</a:t>
            </a:r>
            <a:endParaRPr lang="en-US" altLang="zh-CN" dirty="0"/>
          </a:p>
          <a:p>
            <a:r>
              <a:rPr lang="zh-CN" altLang="en-US" dirty="0"/>
              <a:t>选择边必须选择点</a:t>
            </a:r>
            <a:endParaRPr lang="en-US" altLang="zh-CN" dirty="0"/>
          </a:p>
          <a:p>
            <a:r>
              <a:rPr lang="zh-CN" altLang="en-US" dirty="0"/>
              <a:t>变成最大权闭合子图，上网络流解决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9E68EB-367F-4110-A97C-A7DDBEF14AAC}"/>
              </a:ext>
            </a:extLst>
          </p:cNvPr>
          <p:cNvSpPr/>
          <p:nvPr/>
        </p:nvSpPr>
        <p:spPr>
          <a:xfrm>
            <a:off x="9894545" y="6041362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78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9DA4-3210-4225-9C30-408795D1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42873-4BCE-45B4-B659-805D2DA3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我也不知道这个叫啥，姑且称作带权二分吧</a:t>
            </a:r>
            <a:endParaRPr lang="en-US" altLang="zh-CN" dirty="0"/>
          </a:p>
          <a:p>
            <a:r>
              <a:rPr lang="zh-CN" altLang="en-US" dirty="0"/>
              <a:t>（虽然有称为</a:t>
            </a:r>
            <a:r>
              <a:rPr lang="en-US" altLang="zh-CN" dirty="0"/>
              <a:t>DP</a:t>
            </a:r>
            <a:r>
              <a:rPr lang="zh-CN" altLang="en-US" dirty="0"/>
              <a:t>凸优化的，但是觉得这个名字不太好，带权二分更显然一点）</a:t>
            </a:r>
            <a:endParaRPr lang="en-US" altLang="zh-CN" dirty="0"/>
          </a:p>
          <a:p>
            <a:r>
              <a:rPr lang="zh-CN" altLang="en-US" dirty="0"/>
              <a:t>这个操作可以解决很多带有</a:t>
            </a:r>
            <a:r>
              <a:rPr lang="en-US" altLang="zh-CN" dirty="0"/>
              <a:t>K</a:t>
            </a:r>
            <a:r>
              <a:rPr lang="zh-CN" altLang="en-US" dirty="0"/>
              <a:t>限制的问题（也就是限制你某些东西的使用次数为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O(</a:t>
            </a:r>
            <a:r>
              <a:rPr lang="zh-CN" altLang="en-US" dirty="0"/>
              <a:t>有限制的问题</a:t>
            </a:r>
            <a:r>
              <a:rPr lang="en-US" altLang="zh-CN" dirty="0"/>
              <a:t>)</a:t>
            </a:r>
            <a:r>
              <a:rPr lang="zh-CN" altLang="en-US" dirty="0"/>
              <a:t>的复杂度变为</a:t>
            </a:r>
            <a:r>
              <a:rPr lang="en-US" altLang="zh-CN" dirty="0"/>
              <a:t>O(</a:t>
            </a:r>
            <a:r>
              <a:rPr lang="zh-CN" altLang="en-US" dirty="0"/>
              <a:t>无</a:t>
            </a:r>
            <a:r>
              <a:rPr lang="en-US" altLang="zh-CN" dirty="0"/>
              <a:t>K</a:t>
            </a:r>
            <a:r>
              <a:rPr lang="zh-CN" altLang="en-US" dirty="0"/>
              <a:t>限制的问题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r>
              <a:rPr lang="en-US" altLang="zh-CN" dirty="0" err="1"/>
              <a:t>logV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是二分的值域）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大概现在可查的最早使用了这样一个技巧的题目是</a:t>
            </a:r>
            <a:r>
              <a:rPr lang="en-US" altLang="zh-CN" dirty="0"/>
              <a:t>CLS</a:t>
            </a:r>
            <a:r>
              <a:rPr lang="zh-CN" altLang="en-US" dirty="0"/>
              <a:t>这一道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76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E46B0-BAA0-4143-A4AE-AA2612BF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开题闲话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BDF00-7A99-4C6C-93A0-FBC2E7F3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Q:</a:t>
            </a:r>
            <a:r>
              <a:rPr lang="zh-CN" altLang="en-US" dirty="0"/>
              <a:t>你是谁啊？我怎么没见过你？</a:t>
            </a:r>
            <a:endParaRPr lang="en-US" altLang="zh-CN" dirty="0"/>
          </a:p>
          <a:p>
            <a:r>
              <a:rPr lang="en-US" altLang="zh-CN" dirty="0"/>
              <a:t>A:</a:t>
            </a:r>
            <a:r>
              <a:rPr lang="zh-CN" altLang="en-US" dirty="0"/>
              <a:t>哦，我是菜鸡</a:t>
            </a:r>
            <a:r>
              <a:rPr lang="en-US" altLang="zh-CN" dirty="0"/>
              <a:t>WUVIN</a:t>
            </a:r>
            <a:r>
              <a:rPr lang="zh-CN" altLang="en-US" dirty="0"/>
              <a:t>，现在在五道口幼儿园提前上幼儿园。你没见过我也很正常，</a:t>
            </a:r>
            <a:r>
              <a:rPr lang="zh-CN" altLang="en-US" strike="sngStrike" dirty="0"/>
              <a:t>去年和</a:t>
            </a:r>
            <a:r>
              <a:rPr lang="zh-CN" altLang="en-US" dirty="0"/>
              <a:t>前年我还是和你们一样坐在台下听课的萌新，这是第一次在一大片人前露面，相信今后大家见面机会还会很多。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Q:</a:t>
            </a:r>
            <a:r>
              <a:rPr lang="zh-CN" altLang="en-US" dirty="0"/>
              <a:t>你讲二分？你怎么这么菜啊？</a:t>
            </a:r>
            <a:endParaRPr lang="en-US" altLang="zh-CN" dirty="0"/>
          </a:p>
          <a:p>
            <a:r>
              <a:rPr lang="en-US" altLang="zh-CN" dirty="0"/>
              <a:t>A:</a:t>
            </a:r>
            <a:r>
              <a:rPr lang="zh-CN" altLang="en-US" dirty="0"/>
              <a:t>你说的都对，今天确实讲二分，我也确实很菜。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Q:……</a:t>
            </a:r>
            <a:r>
              <a:rPr lang="zh-CN" altLang="en-US" dirty="0"/>
              <a:t>更多的问题大家发弹幕上来吧（如果有的话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9B2E3E-296F-4469-846E-9AB65CB2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291766" cy="21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5F72B-FE68-4307-8A68-9F182CDF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8E304-90DF-427F-845A-4217B853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条边无向带权连通图，每条边是黑色或白色。让你求一棵最小权的恰好有</a:t>
            </a:r>
            <a:r>
              <a:rPr lang="en-US" altLang="zh-CN" dirty="0"/>
              <a:t>K</a:t>
            </a:r>
            <a:r>
              <a:rPr lang="zh-CN" altLang="en-US" dirty="0"/>
              <a:t>条白色边的生成树。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N&lt;=50000,M&lt;=100000,</a:t>
            </a:r>
            <a:r>
              <a:rPr lang="zh-CN" altLang="en-US" dirty="0"/>
              <a:t>所有数据边权为</a:t>
            </a:r>
            <a:r>
              <a:rPr lang="en-US" altLang="zh-CN" dirty="0"/>
              <a:t>[1,100]</a:t>
            </a:r>
            <a:r>
              <a:rPr lang="zh-CN" altLang="en-US" dirty="0"/>
              <a:t>中的正整数</a:t>
            </a:r>
          </a:p>
        </p:txBody>
      </p:sp>
    </p:spTree>
    <p:extLst>
      <p:ext uri="{BB962C8B-B14F-4D97-AF65-F5344CB8AC3E}">
        <p14:creationId xmlns:p14="http://schemas.microsoft.com/office/powerpoint/2010/main" val="82149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BA477-B23B-45AE-A17F-F45757A0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46" y="562608"/>
            <a:ext cx="8596668" cy="5562984"/>
          </a:xfrm>
        </p:spPr>
        <p:txBody>
          <a:bodyPr>
            <a:normAutofit/>
          </a:bodyPr>
          <a:lstStyle/>
          <a:p>
            <a:r>
              <a:rPr lang="zh-CN" altLang="en-US" dirty="0"/>
              <a:t>如果我们对所有白色边的边权增加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 err="1"/>
              <a:t>maxW</a:t>
            </a:r>
            <a:r>
              <a:rPr lang="en-US" altLang="zh-CN" dirty="0"/>
              <a:t>,</a:t>
            </a:r>
            <a:r>
              <a:rPr lang="zh-CN" altLang="en-US" dirty="0"/>
              <a:t>那么最小生成树会得到一个白色边尽量少的方案。</a:t>
            </a:r>
            <a:endParaRPr lang="en-US" altLang="zh-CN" dirty="0"/>
          </a:p>
          <a:p>
            <a:r>
              <a:rPr lang="zh-CN" altLang="en-US" dirty="0"/>
              <a:t>如果我们对所有白色边的边权增加</a:t>
            </a:r>
            <a:r>
              <a:rPr lang="en-US" altLang="zh-CN" dirty="0"/>
              <a:t>-M</a:t>
            </a:r>
            <a:r>
              <a:rPr lang="zh-CN" altLang="en-US" dirty="0"/>
              <a:t>*</a:t>
            </a:r>
            <a:r>
              <a:rPr lang="en-US" altLang="zh-CN" dirty="0" err="1"/>
              <a:t>maxW</a:t>
            </a:r>
            <a:r>
              <a:rPr lang="en-US" altLang="zh-CN" dirty="0"/>
              <a:t>,</a:t>
            </a:r>
            <a:r>
              <a:rPr lang="zh-CN" altLang="en-US" dirty="0"/>
              <a:t>那么最小生成树会得到一个白色边尽量多的方案。</a:t>
            </a:r>
            <a:endParaRPr lang="en-US" altLang="zh-CN" dirty="0"/>
          </a:p>
          <a:p>
            <a:r>
              <a:rPr lang="zh-CN" altLang="en-US" dirty="0"/>
              <a:t>我们定义这个给白色边的额外权值为</a:t>
            </a:r>
            <a:r>
              <a:rPr lang="en-US" altLang="zh-CN" dirty="0"/>
              <a:t>C</a:t>
            </a:r>
            <a:r>
              <a:rPr lang="zh-CN" altLang="en-US" dirty="0"/>
              <a:t>。随着</a:t>
            </a:r>
            <a:r>
              <a:rPr lang="en-US" altLang="zh-CN" dirty="0"/>
              <a:t>C</a:t>
            </a:r>
            <a:r>
              <a:rPr lang="zh-CN" altLang="en-US" dirty="0"/>
              <a:t>从小到大遍历</a:t>
            </a:r>
            <a:r>
              <a:rPr lang="en-US" altLang="zh-CN" dirty="0"/>
              <a:t>[-M*</a:t>
            </a:r>
            <a:r>
              <a:rPr lang="en-US" altLang="zh-CN" dirty="0" err="1"/>
              <a:t>maxW</a:t>
            </a:r>
            <a:r>
              <a:rPr lang="zh-CN" altLang="en-US" dirty="0"/>
              <a:t>，</a:t>
            </a:r>
            <a:r>
              <a:rPr lang="en-US" altLang="zh-CN" dirty="0"/>
              <a:t>M*</a:t>
            </a:r>
            <a:r>
              <a:rPr lang="en-US" altLang="zh-CN" dirty="0" err="1"/>
              <a:t>maxW</a:t>
            </a:r>
            <a:r>
              <a:rPr lang="en-US" altLang="zh-CN" dirty="0"/>
              <a:t>]</a:t>
            </a:r>
            <a:r>
              <a:rPr lang="zh-CN" altLang="en-US" dirty="0"/>
              <a:t>，那么我们的最优方案中的白色边会逐渐减少。</a:t>
            </a:r>
            <a:endParaRPr lang="en-US" altLang="zh-CN" dirty="0"/>
          </a:p>
          <a:p>
            <a:r>
              <a:rPr lang="zh-CN" altLang="en-US" dirty="0"/>
              <a:t>如果某个</a:t>
            </a:r>
            <a:r>
              <a:rPr lang="en-US" altLang="zh-CN" dirty="0"/>
              <a:t>C</a:t>
            </a:r>
            <a:r>
              <a:rPr lang="zh-CN" altLang="en-US" dirty="0"/>
              <a:t>下，我们最优方案刚好得到</a:t>
            </a:r>
            <a:r>
              <a:rPr lang="en-US" altLang="zh-CN" dirty="0"/>
              <a:t>K</a:t>
            </a:r>
            <a:r>
              <a:rPr lang="zh-CN" altLang="en-US" dirty="0"/>
              <a:t>条边，那么这就是原题的最优解。因为最终代价为 原题的最优解</a:t>
            </a:r>
            <a:r>
              <a:rPr lang="en-US" altLang="zh-CN" dirty="0"/>
              <a:t>+C</a:t>
            </a:r>
            <a:r>
              <a:rPr lang="zh-CN" altLang="en-US" dirty="0"/>
              <a:t>*</a:t>
            </a:r>
            <a:r>
              <a:rPr lang="en-US" altLang="zh-CN" dirty="0"/>
              <a:t>K </a:t>
            </a:r>
            <a:r>
              <a:rPr lang="zh-CN" altLang="en-US" dirty="0"/>
              <a:t>其中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都是常数，所以说最优解和原题是同一个最优解。</a:t>
            </a:r>
            <a:endParaRPr lang="en-US" altLang="zh-CN" dirty="0"/>
          </a:p>
          <a:p>
            <a:r>
              <a:rPr lang="zh-CN" altLang="en-US" dirty="0"/>
              <a:t>所以我们可以二分</a:t>
            </a:r>
            <a:r>
              <a:rPr lang="en-US" altLang="zh-CN" dirty="0"/>
              <a:t>C</a:t>
            </a:r>
            <a:r>
              <a:rPr lang="zh-CN" altLang="en-US" dirty="0"/>
              <a:t>值，然后使用</a:t>
            </a:r>
            <a:r>
              <a:rPr lang="en-US" altLang="zh-CN" dirty="0" err="1"/>
              <a:t>kruskal</a:t>
            </a:r>
            <a:r>
              <a:rPr lang="zh-CN" altLang="en-US" dirty="0"/>
              <a:t>生成树即可。（假设白色边和黑色代价一样的时候选择白色边）</a:t>
            </a:r>
            <a:endParaRPr lang="en-US" altLang="zh-CN" dirty="0"/>
          </a:p>
          <a:p>
            <a:r>
              <a:rPr lang="zh-CN" altLang="en-US" dirty="0"/>
              <a:t>但是注意一个细节，随着</a:t>
            </a:r>
            <a:r>
              <a:rPr lang="en-US" altLang="zh-CN" dirty="0"/>
              <a:t>C</a:t>
            </a:r>
            <a:r>
              <a:rPr lang="zh-CN" altLang="en-US" dirty="0"/>
              <a:t>的增加，白色边边数只是单调不增而已，可能出现</a:t>
            </a:r>
            <a:r>
              <a:rPr lang="en-US" altLang="zh-CN" dirty="0"/>
              <a:t>C=1</a:t>
            </a:r>
            <a:r>
              <a:rPr lang="zh-CN" altLang="en-US" dirty="0"/>
              <a:t>是得到</a:t>
            </a:r>
            <a:r>
              <a:rPr lang="en-US" altLang="zh-CN" dirty="0"/>
              <a:t>5</a:t>
            </a:r>
            <a:r>
              <a:rPr lang="zh-CN" altLang="en-US" dirty="0"/>
              <a:t>条白色边，</a:t>
            </a:r>
            <a:r>
              <a:rPr lang="en-US" altLang="zh-CN" dirty="0"/>
              <a:t>C=1+eps</a:t>
            </a:r>
            <a:r>
              <a:rPr lang="zh-CN" altLang="en-US" dirty="0"/>
              <a:t>是就是</a:t>
            </a:r>
            <a:r>
              <a:rPr lang="en-US" altLang="zh-CN" dirty="0"/>
              <a:t>3</a:t>
            </a:r>
            <a:r>
              <a:rPr lang="zh-CN" altLang="en-US" dirty="0"/>
              <a:t>条白色边，这是因为可能存在可以代替白色边的权值刚好之比白色边大</a:t>
            </a:r>
            <a:r>
              <a:rPr lang="en-US" altLang="zh-CN" dirty="0"/>
              <a:t>1</a:t>
            </a:r>
            <a:r>
              <a:rPr lang="zh-CN" altLang="en-US" dirty="0"/>
              <a:t>的黑色边。</a:t>
            </a:r>
            <a:endParaRPr lang="en-US" altLang="zh-CN" dirty="0"/>
          </a:p>
          <a:p>
            <a:r>
              <a:rPr lang="zh-CN" altLang="en-US" dirty="0"/>
              <a:t>所以二分到最后需要特判一下。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B055C-6B18-4496-A602-0DE5CC6112EA}"/>
              </a:ext>
            </a:extLst>
          </p:cNvPr>
          <p:cNvSpPr/>
          <p:nvPr/>
        </p:nvSpPr>
        <p:spPr>
          <a:xfrm>
            <a:off x="9851386" y="594092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8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5DB3E-B96D-42D2-A35B-998D5CEC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68BCE-CB3A-4755-B204-B572A84C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lang="zh-CN" altLang="en-US" dirty="0"/>
              <a:t>小</a:t>
            </a:r>
            <a:r>
              <a:rPr lang="en-US" altLang="zh-CN" dirty="0"/>
              <a:t>H</a:t>
            </a:r>
            <a:r>
              <a:rPr lang="zh-CN" altLang="en-US" dirty="0"/>
              <a:t>最近迷上了一个分割序列的游戏。在这个游戏里，小</a:t>
            </a:r>
            <a:r>
              <a:rPr lang="en-US" altLang="zh-CN" dirty="0"/>
              <a:t>H</a:t>
            </a:r>
            <a:r>
              <a:rPr lang="zh-CN" altLang="en-US" dirty="0"/>
              <a:t>需要将一个长度为</a:t>
            </a:r>
            <a:r>
              <a:rPr lang="en-US" altLang="zh-CN" dirty="0"/>
              <a:t>N</a:t>
            </a:r>
            <a:r>
              <a:rPr lang="zh-CN" altLang="en-US" dirty="0"/>
              <a:t>的非负整 数序列分割成</a:t>
            </a:r>
            <a:r>
              <a:rPr lang="en-US" altLang="zh-CN" dirty="0" err="1"/>
              <a:t>K+l</a:t>
            </a:r>
            <a:r>
              <a:rPr lang="zh-CN" altLang="en-US" dirty="0"/>
              <a:t>个非空的子序列。为了得到</a:t>
            </a:r>
            <a:r>
              <a:rPr lang="en-US" altLang="zh-CN" dirty="0"/>
              <a:t>K                                                                                                +l</a:t>
            </a:r>
            <a:r>
              <a:rPr lang="zh-CN" altLang="en-US" dirty="0"/>
              <a:t>个子序列， 小</a:t>
            </a:r>
            <a:r>
              <a:rPr lang="en-US" altLang="zh-CN" dirty="0"/>
              <a:t>H</a:t>
            </a:r>
            <a:r>
              <a:rPr lang="zh-CN" altLang="en-US" dirty="0"/>
              <a:t>将重复进行</a:t>
            </a:r>
            <a:r>
              <a:rPr lang="en-US" altLang="zh-CN" dirty="0"/>
              <a:t>K</a:t>
            </a:r>
            <a:r>
              <a:rPr lang="zh-CN" altLang="en-US" dirty="0"/>
              <a:t>次以下的 步骤：  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．小</a:t>
            </a:r>
            <a:r>
              <a:rPr lang="en-US" altLang="zh-CN" dirty="0"/>
              <a:t>H</a:t>
            </a:r>
            <a:r>
              <a:rPr lang="zh-CN" altLang="en-US" dirty="0"/>
              <a:t>首先选择一个长度超过</a:t>
            </a:r>
            <a:r>
              <a:rPr lang="en-US" altLang="zh-CN" dirty="0"/>
              <a:t>1</a:t>
            </a:r>
            <a:r>
              <a:rPr lang="zh-CN" altLang="en-US" dirty="0"/>
              <a:t>的序列（一开始小</a:t>
            </a:r>
            <a:r>
              <a:rPr lang="en-US" altLang="zh-CN" dirty="0"/>
              <a:t>H</a:t>
            </a:r>
            <a:r>
              <a:rPr lang="zh-CN" altLang="en-US" dirty="0"/>
              <a:t>只有一个长度为</a:t>
            </a:r>
            <a:r>
              <a:rPr lang="en-US" altLang="zh-CN" dirty="0"/>
              <a:t>n</a:t>
            </a:r>
            <a:r>
              <a:rPr lang="zh-CN" altLang="en-US" dirty="0"/>
              <a:t>的序列一一也就是 一开始得到的整个序列）； 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．选择一个位置，并通过这个位置将这个序列分割成连续的两个非空的新序列。  </a:t>
            </a:r>
            <a:endParaRPr lang="en-US" altLang="zh-CN" dirty="0"/>
          </a:p>
          <a:p>
            <a:r>
              <a:rPr lang="zh-CN" altLang="en-US" dirty="0"/>
              <a:t>每次进行上述步骤之后，小</a:t>
            </a:r>
            <a:r>
              <a:rPr lang="en-US" altLang="zh-CN" dirty="0"/>
              <a:t>H</a:t>
            </a:r>
            <a:r>
              <a:rPr lang="zh-CN" altLang="en-US" dirty="0"/>
              <a:t>将会得到一定的分数。这个分数为两个新序列中元素和的 乘积。小</a:t>
            </a:r>
            <a:r>
              <a:rPr lang="en-US" altLang="zh-CN" dirty="0"/>
              <a:t>H</a:t>
            </a:r>
            <a:r>
              <a:rPr lang="zh-CN" altLang="en-US" dirty="0"/>
              <a:t>希望选择一种最佳的分割方案，使得</a:t>
            </a:r>
            <a:r>
              <a:rPr lang="en-US" altLang="zh-CN" dirty="0"/>
              <a:t>k</a:t>
            </a:r>
            <a:r>
              <a:rPr lang="zh-CN" altLang="en-US" dirty="0"/>
              <a:t>轮（次）之后，小</a:t>
            </a:r>
            <a:r>
              <a:rPr lang="en-US" altLang="zh-CN" dirty="0"/>
              <a:t>H</a:t>
            </a:r>
            <a:r>
              <a:rPr lang="zh-CN" altLang="en-US" dirty="0"/>
              <a:t>的总得分最大。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数据满足</a:t>
            </a:r>
            <a:r>
              <a:rPr lang="en-US" altLang="zh-CN" dirty="0"/>
              <a:t>2≤n≤100000,1≤k≤min(n-1</a:t>
            </a:r>
            <a:r>
              <a:rPr lang="zh-CN" altLang="en-US" strike="sngStrike" dirty="0"/>
              <a:t>，</a:t>
            </a:r>
            <a:r>
              <a:rPr lang="en-US" altLang="zh-CN" strike="sngStrike" dirty="0"/>
              <a:t>200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r>
              <a:rPr lang="en-US" altLang="zh-CN" dirty="0"/>
              <a:t>0≤</a:t>
            </a:r>
            <a:r>
              <a:rPr lang="zh-CN" altLang="en-US" dirty="0"/>
              <a:t>数值范围</a:t>
            </a:r>
            <a:r>
              <a:rPr lang="en-US" altLang="zh-CN" dirty="0"/>
              <a:t>ai≤10</a:t>
            </a:r>
            <a:r>
              <a:rPr lang="en-US" altLang="zh-CN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0583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ED0D26-0142-4936-91AC-BD3C52A79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914401"/>
                <a:ext cx="8596668" cy="5126962"/>
              </a:xfrm>
            </p:spPr>
            <p:txBody>
              <a:bodyPr/>
              <a:lstStyle/>
              <a:p>
                <a:r>
                  <a:rPr lang="en-US" altLang="zh-CN" dirty="0"/>
                  <a:t>Ans = C – </a:t>
                </a:r>
                <a:r>
                  <a:rPr lang="zh-CN" altLang="en-US" dirty="0"/>
                  <a:t>每一段内任意两个数的两两的乘积之和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𝑟𝑖</m:t>
                            </m:r>
                          </m:e>
                        </m:d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𝑟𝑖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m:rPr>
                                <m:sty m:val="p"/>
                              </m:rP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𝑊𝑗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传统做法</a:t>
                </a:r>
                <a:r>
                  <a:rPr lang="en-US" altLang="zh-CN" dirty="0"/>
                  <a:t>O(NK)</a:t>
                </a:r>
                <a:r>
                  <a:rPr lang="zh-CN" altLang="en-US" dirty="0"/>
                  <a:t>的斜率</a:t>
                </a:r>
                <a:r>
                  <a:rPr lang="en-US" altLang="zh-CN" dirty="0"/>
                  <a:t>DP</a:t>
                </a:r>
              </a:p>
              <a:p>
                <a:r>
                  <a:rPr lang="zh-CN" altLang="en-US" dirty="0"/>
                  <a:t>我们来参数二分 </a:t>
                </a:r>
                <a:r>
                  <a:rPr lang="en-US" altLang="zh-CN" dirty="0"/>
                  <a:t>—— </a:t>
                </a:r>
                <a:r>
                  <a:rPr lang="zh-CN" altLang="en-US" dirty="0"/>
                  <a:t>给每次划分附上一个额外的代价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C=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+∞</a:t>
                </a:r>
                <a:r>
                  <a:rPr lang="zh-CN" altLang="en-US" dirty="0"/>
                  <a:t>时，答案是只分一段。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C=0</a:t>
                </a:r>
                <a:r>
                  <a:rPr lang="zh-CN" altLang="en-US" dirty="0"/>
                  <a:t>时，答案是每个数割一刀，分成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段。</a:t>
                </a:r>
                <a:endParaRPr lang="en-US" altLang="zh-CN" dirty="0"/>
              </a:p>
              <a:p>
                <a:r>
                  <a:rPr lang="zh-CN" altLang="en-US" dirty="0"/>
                  <a:t>分的段数随着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的增长而减少</a:t>
                </a:r>
                <a:endParaRPr lang="en-US" altLang="zh-CN" dirty="0"/>
              </a:p>
              <a:p>
                <a:r>
                  <a:rPr lang="zh-CN" altLang="en-US" dirty="0"/>
                  <a:t>于是可以采用刚刚类似的二分方法。</a:t>
                </a:r>
                <a:endParaRPr lang="en-US" altLang="zh-CN" dirty="0"/>
              </a:p>
              <a:p>
                <a:r>
                  <a:rPr lang="zh-CN" altLang="en-US" dirty="0"/>
                  <a:t>二分之后就是正常的斜率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了。</a:t>
                </a:r>
                <a:endParaRPr lang="en-US" altLang="zh-CN" dirty="0"/>
              </a:p>
              <a:p>
                <a:r>
                  <a:rPr lang="zh-CN" altLang="en-US" dirty="0"/>
                  <a:t>最终复杂度 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nlogV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ED0D26-0142-4936-91AC-BD3C52A79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914401"/>
                <a:ext cx="8596668" cy="5126962"/>
              </a:xfrm>
              <a:blipFill>
                <a:blip r:embed="rId2"/>
                <a:stretch>
                  <a:fillRect l="-142" t="-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95F5EEC-FE87-4023-8D5A-4CA71B0BE95B}"/>
              </a:ext>
            </a:extLst>
          </p:cNvPr>
          <p:cNvSpPr/>
          <p:nvPr/>
        </p:nvSpPr>
        <p:spPr>
          <a:xfrm>
            <a:off x="9913529" y="604136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27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1EEFC-3790-46F8-85CE-66D5E0B9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[Sdoi2016]</a:t>
            </a:r>
            <a:r>
              <a:rPr lang="zh-CN" altLang="en-US" dirty="0"/>
              <a:t>征途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76852-7D09-4476-B7CF-4032A74B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Pine</a:t>
            </a:r>
            <a:r>
              <a:rPr lang="zh-CN" altLang="en-US" dirty="0"/>
              <a:t>开始了从</a:t>
            </a:r>
            <a:r>
              <a:rPr lang="en-US" altLang="zh-CN" dirty="0"/>
              <a:t>S</a:t>
            </a:r>
            <a:r>
              <a:rPr lang="zh-CN" altLang="en-US" dirty="0"/>
              <a:t>地到</a:t>
            </a:r>
            <a:r>
              <a:rPr lang="en-US" altLang="zh-CN" dirty="0"/>
              <a:t>T</a:t>
            </a:r>
            <a:r>
              <a:rPr lang="zh-CN" altLang="en-US" dirty="0"/>
              <a:t>地的征途。</a:t>
            </a:r>
            <a:endParaRPr lang="en-US" altLang="zh-CN" dirty="0"/>
          </a:p>
          <a:p>
            <a:r>
              <a:rPr lang="zh-CN" altLang="en-US" dirty="0"/>
              <a:t> 从</a:t>
            </a:r>
            <a:r>
              <a:rPr lang="en-US" altLang="zh-CN" dirty="0"/>
              <a:t>S</a:t>
            </a:r>
            <a:r>
              <a:rPr lang="zh-CN" altLang="en-US" dirty="0"/>
              <a:t>地到</a:t>
            </a:r>
            <a:r>
              <a:rPr lang="en-US" altLang="zh-CN" dirty="0"/>
              <a:t>T</a:t>
            </a:r>
            <a:r>
              <a:rPr lang="zh-CN" altLang="en-US" dirty="0"/>
              <a:t>地的路可以划分成</a:t>
            </a:r>
            <a:r>
              <a:rPr lang="en-US" altLang="zh-CN" dirty="0"/>
              <a:t>n</a:t>
            </a:r>
            <a:r>
              <a:rPr lang="zh-CN" altLang="en-US" dirty="0"/>
              <a:t>段，相邻两段路的分界点设有休息站。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Pine</a:t>
            </a:r>
            <a:r>
              <a:rPr lang="zh-CN" altLang="en-US" dirty="0"/>
              <a:t>计划用</a:t>
            </a:r>
            <a:r>
              <a:rPr lang="en-US" altLang="zh-CN" dirty="0"/>
              <a:t>m</a:t>
            </a:r>
            <a:r>
              <a:rPr lang="zh-CN" altLang="en-US" dirty="0"/>
              <a:t>天到达</a:t>
            </a:r>
            <a:r>
              <a:rPr lang="en-US" altLang="zh-CN" dirty="0"/>
              <a:t>T</a:t>
            </a:r>
            <a:r>
              <a:rPr lang="zh-CN" altLang="en-US" dirty="0"/>
              <a:t>地。除第</a:t>
            </a:r>
            <a:r>
              <a:rPr lang="en-US" altLang="zh-CN" dirty="0"/>
              <a:t>m</a:t>
            </a:r>
            <a:r>
              <a:rPr lang="zh-CN" altLang="en-US" dirty="0"/>
              <a:t>天外，每一天晚上</a:t>
            </a:r>
            <a:r>
              <a:rPr lang="en-US" altLang="zh-CN" dirty="0"/>
              <a:t>Pine</a:t>
            </a:r>
            <a:r>
              <a:rPr lang="zh-CN" altLang="en-US" dirty="0"/>
              <a:t>都必须在休息站过夜。所 以，一段路必须在同一天中走完。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Pine</a:t>
            </a:r>
            <a:r>
              <a:rPr lang="zh-CN" altLang="en-US" dirty="0"/>
              <a:t>希望每一天走的路长度尽可能相近，所以他希望每一天走的路的长度的方差尽 可能小。 帮助</a:t>
            </a:r>
            <a:r>
              <a:rPr lang="en-US" altLang="zh-CN" dirty="0"/>
              <a:t>Pine</a:t>
            </a:r>
            <a:r>
              <a:rPr lang="zh-CN" altLang="en-US" dirty="0"/>
              <a:t>求出最小方差是多少。 </a:t>
            </a:r>
            <a:endParaRPr lang="en-US" altLang="zh-CN" dirty="0"/>
          </a:p>
          <a:p>
            <a:r>
              <a:rPr lang="en-US" altLang="zh-CN" dirty="0"/>
              <a:t>1≤n≤3000,</a:t>
            </a:r>
            <a:r>
              <a:rPr lang="zh-CN" altLang="en-US" dirty="0"/>
              <a:t>保证从 </a:t>
            </a:r>
            <a:r>
              <a:rPr lang="en-US" altLang="zh-CN" dirty="0"/>
              <a:t>S </a:t>
            </a:r>
            <a:r>
              <a:rPr lang="zh-CN" altLang="en-US" dirty="0"/>
              <a:t>到 </a:t>
            </a:r>
            <a:r>
              <a:rPr lang="en-US" altLang="zh-CN" dirty="0"/>
              <a:t>T </a:t>
            </a:r>
            <a:r>
              <a:rPr lang="zh-CN" altLang="en-US" dirty="0"/>
              <a:t>的总路程不超过 </a:t>
            </a:r>
            <a:r>
              <a:rPr lang="en-US" altLang="zh-CN" dirty="0"/>
              <a:t>30000 </a:t>
            </a:r>
          </a:p>
        </p:txBody>
      </p:sp>
    </p:spTree>
    <p:extLst>
      <p:ext uri="{BB962C8B-B14F-4D97-AF65-F5344CB8AC3E}">
        <p14:creationId xmlns:p14="http://schemas.microsoft.com/office/powerpoint/2010/main" val="74578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973E1-6B94-443D-99A7-11349D52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561EE-3A6E-4F1D-B55F-558B1875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ΣXi</a:t>
            </a:r>
            <a:r>
              <a:rPr lang="en-US" altLang="zh-CN" baseline="30000" dirty="0"/>
              <a:t>2</a:t>
            </a:r>
            <a:r>
              <a:rPr lang="en-US" altLang="zh-CN" dirty="0"/>
              <a:t>-(</a:t>
            </a:r>
            <a:r>
              <a:rPr lang="en-US" altLang="zh-CN" dirty="0" err="1"/>
              <a:t>ΣXi</a:t>
            </a:r>
            <a:r>
              <a:rPr lang="en-US" altLang="zh-CN" dirty="0"/>
              <a:t>/m)</a:t>
            </a:r>
            <a:r>
              <a:rPr lang="en-US" altLang="zh-CN" baseline="30000" dirty="0"/>
              <a:t>2</a:t>
            </a:r>
            <a:r>
              <a:rPr lang="zh-CN" altLang="en-US" dirty="0"/>
              <a:t>来计算方差</a:t>
            </a:r>
            <a:endParaRPr lang="en-US" altLang="zh-CN" dirty="0"/>
          </a:p>
          <a:p>
            <a:r>
              <a:rPr lang="zh-CN" altLang="en-US" dirty="0"/>
              <a:t>和上道题就一模一样了</a:t>
            </a:r>
            <a:endParaRPr lang="en-US" altLang="zh-CN" dirty="0"/>
          </a:p>
          <a:p>
            <a:r>
              <a:rPr lang="zh-CN" altLang="en-US" dirty="0"/>
              <a:t>我们使用一个</a:t>
            </a:r>
            <a:r>
              <a:rPr lang="en-US" altLang="zh-CN" dirty="0"/>
              <a:t>O(</a:t>
            </a:r>
            <a:r>
              <a:rPr lang="en-US" altLang="zh-CN" dirty="0" err="1"/>
              <a:t>nlogV</a:t>
            </a:r>
            <a:r>
              <a:rPr lang="en-US" altLang="zh-CN" dirty="0"/>
              <a:t>)</a:t>
            </a:r>
            <a:r>
              <a:rPr lang="zh-CN" altLang="en-US" dirty="0"/>
              <a:t>的算法就通过了这道</a:t>
            </a:r>
            <a:r>
              <a:rPr lang="en-US" altLang="zh-CN" dirty="0"/>
              <a:t>N=3000</a:t>
            </a:r>
            <a:r>
              <a:rPr lang="zh-CN" altLang="en-US" dirty="0"/>
              <a:t>的题目。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1238AE-829C-4EA6-8F4F-F814A8A50724}"/>
              </a:ext>
            </a:extLst>
          </p:cNvPr>
          <p:cNvSpPr/>
          <p:nvPr/>
        </p:nvSpPr>
        <p:spPr>
          <a:xfrm>
            <a:off x="9913529" y="604136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15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2C308-EC4F-4067-B16C-B837CCE2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92206-F109-40E3-B010-3B97D903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有一颗</a:t>
            </a:r>
            <a:r>
              <a:rPr lang="en-US" altLang="zh-CN" dirty="0"/>
              <a:t>N</a:t>
            </a:r>
            <a:r>
              <a:rPr lang="zh-CN" altLang="en-US" dirty="0"/>
              <a:t>个点的树，每条边有边权，你现在需要把这棵树使用不超过</a:t>
            </a:r>
            <a:r>
              <a:rPr lang="en-US" altLang="zh-CN" dirty="0"/>
              <a:t>K</a:t>
            </a:r>
            <a:r>
              <a:rPr lang="zh-CN" altLang="en-US" dirty="0"/>
              <a:t>条</a:t>
            </a:r>
            <a:r>
              <a:rPr lang="zh-CN" altLang="en-US" dirty="0">
                <a:solidFill>
                  <a:srgbClr val="FF0000"/>
                </a:solidFill>
              </a:rPr>
              <a:t>边不相交的</a:t>
            </a:r>
            <a:r>
              <a:rPr lang="zh-CN" altLang="en-US" dirty="0"/>
              <a:t>链覆盖，最小化所有未覆盖</a:t>
            </a:r>
            <a:r>
              <a:rPr lang="zh-CN" altLang="en-US" dirty="0">
                <a:solidFill>
                  <a:srgbClr val="FF0000"/>
                </a:solidFill>
              </a:rPr>
              <a:t>边</a:t>
            </a:r>
            <a:r>
              <a:rPr lang="zh-CN" altLang="en-US" dirty="0"/>
              <a:t>的长度之和加上使用的</a:t>
            </a:r>
            <a:r>
              <a:rPr lang="zh-CN" altLang="en-US" dirty="0">
                <a:solidFill>
                  <a:srgbClr val="FF0000"/>
                </a:solidFill>
              </a:rPr>
              <a:t>链的</a:t>
            </a:r>
            <a:r>
              <a:rPr lang="zh-CN" altLang="en-US" dirty="0"/>
              <a:t>条数*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N,K,D</a:t>
            </a:r>
            <a:r>
              <a:rPr lang="zh-CN" altLang="en-US"/>
              <a:t>≤</a:t>
            </a:r>
            <a:r>
              <a:rPr lang="en-US" altLang="zh-CN" dirty="0"/>
              <a:t>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56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BDB3F-6E2B-4C76-880C-9C3ACCFB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5523"/>
            <a:ext cx="8596668" cy="5135840"/>
          </a:xfrm>
        </p:spPr>
        <p:txBody>
          <a:bodyPr/>
          <a:lstStyle/>
          <a:p>
            <a:r>
              <a:rPr lang="zh-CN" altLang="en-US" dirty="0"/>
              <a:t>现在是个小于等于</a:t>
            </a:r>
            <a:r>
              <a:rPr lang="en-US" altLang="zh-CN" dirty="0"/>
              <a:t>K</a:t>
            </a:r>
            <a:r>
              <a:rPr lang="zh-CN" altLang="en-US" dirty="0"/>
              <a:t>的问题了，而且还自带额外的权值。</a:t>
            </a:r>
            <a:endParaRPr lang="en-US" altLang="zh-CN" dirty="0"/>
          </a:p>
          <a:p>
            <a:r>
              <a:rPr lang="zh-CN" altLang="en-US" dirty="0"/>
              <a:t>没关系，</a:t>
            </a:r>
            <a:r>
              <a:rPr lang="en-US" altLang="zh-CN" dirty="0"/>
              <a:t>it still works!</a:t>
            </a:r>
          </a:p>
          <a:p>
            <a:r>
              <a:rPr lang="zh-CN" altLang="zh-CN" dirty="0"/>
              <a:t>具体解法如下，首先判断不限次数，</a:t>
            </a:r>
            <a:r>
              <a:rPr lang="zh-CN" altLang="en-US" dirty="0"/>
              <a:t>额外</a:t>
            </a:r>
            <a:r>
              <a:rPr lang="zh-CN" altLang="zh-CN" dirty="0"/>
              <a:t>代价为</a:t>
            </a:r>
            <a:r>
              <a:rPr lang="en-US" altLang="zh-CN" dirty="0"/>
              <a:t>D</a:t>
            </a:r>
            <a:r>
              <a:rPr lang="zh-CN" altLang="zh-CN" dirty="0"/>
              <a:t>时最优解的</a:t>
            </a:r>
            <a:r>
              <a:rPr lang="zh-CN" altLang="en-US" dirty="0"/>
              <a:t>段数</a:t>
            </a:r>
            <a:r>
              <a:rPr lang="zh-CN" altLang="zh-CN" dirty="0"/>
              <a:t>是否超过</a:t>
            </a:r>
            <a:r>
              <a:rPr lang="en-US" altLang="zh-CN" dirty="0"/>
              <a:t>K</a:t>
            </a:r>
            <a:r>
              <a:rPr lang="zh-CN" altLang="zh-CN" dirty="0"/>
              <a:t>。如果没有的话，那么我们得到最优解。</a:t>
            </a:r>
            <a:endParaRPr lang="en-US" altLang="zh-CN" dirty="0"/>
          </a:p>
          <a:p>
            <a:r>
              <a:rPr lang="zh-CN" altLang="en-US" dirty="0"/>
              <a:t>否则，这个原有的</a:t>
            </a:r>
            <a:r>
              <a:rPr lang="en-US" altLang="zh-CN" dirty="0"/>
              <a:t>D</a:t>
            </a:r>
            <a:r>
              <a:rPr lang="zh-CN" altLang="en-US" dirty="0"/>
              <a:t>的限制形同虚设，因为我们一定有</a:t>
            </a:r>
            <a:r>
              <a:rPr lang="en-US" altLang="zh-CN" dirty="0"/>
              <a:t>K</a:t>
            </a:r>
            <a:r>
              <a:rPr lang="zh-CN" altLang="en-US" dirty="0"/>
              <a:t>段。</a:t>
            </a:r>
            <a:endParaRPr lang="en-US" altLang="zh-CN" dirty="0"/>
          </a:p>
          <a:p>
            <a:r>
              <a:rPr lang="zh-CN" altLang="en-US" dirty="0"/>
              <a:t>然后就变成一个二分加上简单的树上</a:t>
            </a:r>
            <a:r>
              <a:rPr lang="en-US" altLang="zh-CN" dirty="0"/>
              <a:t>DP</a:t>
            </a:r>
            <a:r>
              <a:rPr lang="zh-CN" altLang="en-US" dirty="0"/>
              <a:t>了。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A8D99B-77B1-4DDF-9319-0DEA9181090A}"/>
              </a:ext>
            </a:extLst>
          </p:cNvPr>
          <p:cNvSpPr/>
          <p:nvPr/>
        </p:nvSpPr>
        <p:spPr>
          <a:xfrm>
            <a:off x="9824753" y="604136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2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1C2F3A-FACC-4EAC-B021-334BEE50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GL&amp;HF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437086B-B3E4-4C4D-A05E-818A909135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372F4-80E5-44D7-954B-882370283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1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F1E8-DD34-4F11-A78B-AFC76DAB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关于今天的讲课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9F01A-FB48-4797-99ED-0A2A7771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由于大家的水平分布可能比较均匀</a:t>
            </a:r>
            <a:endParaRPr lang="en-US" altLang="zh-CN" dirty="0"/>
          </a:p>
          <a:p>
            <a:r>
              <a:rPr lang="zh-CN" altLang="en-US" dirty="0"/>
              <a:t>所以面向不同的水平的选手的难度都有</a:t>
            </a:r>
            <a:endParaRPr lang="en-US" altLang="zh-CN" dirty="0"/>
          </a:p>
          <a:p>
            <a:r>
              <a:rPr lang="zh-CN" altLang="en-US" dirty="0"/>
              <a:t>希望来听课的每一位选手都能有所收获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所以你可以选择：</a:t>
            </a:r>
            <a:endParaRPr lang="en-US" altLang="zh-CN" dirty="0"/>
          </a:p>
          <a:p>
            <a:r>
              <a:rPr lang="zh-CN" altLang="en-US" dirty="0"/>
              <a:t>先听课，然后听不懂睡觉</a:t>
            </a:r>
            <a:endParaRPr lang="en-US" altLang="zh-CN" dirty="0"/>
          </a:p>
          <a:p>
            <a:r>
              <a:rPr lang="zh-CN" altLang="en-US" dirty="0"/>
              <a:t>先睡一会儿，然后听一会儿，然后在睡觉</a:t>
            </a:r>
            <a:endParaRPr lang="en-US" altLang="zh-CN" dirty="0"/>
          </a:p>
          <a:p>
            <a:r>
              <a:rPr lang="zh-CN" altLang="en-US" dirty="0"/>
              <a:t>先睡，最后一个小时听课</a:t>
            </a:r>
            <a:endParaRPr lang="en-US" altLang="zh-CN" dirty="0"/>
          </a:p>
          <a:p>
            <a:r>
              <a:rPr lang="en-US" altLang="zh-CN" dirty="0"/>
              <a:t>or</a:t>
            </a:r>
            <a:r>
              <a:rPr lang="zh-CN" altLang="en-US" dirty="0"/>
              <a:t> 直接睡</a:t>
            </a:r>
          </a:p>
        </p:txBody>
      </p:sp>
    </p:spTree>
    <p:extLst>
      <p:ext uri="{BB962C8B-B14F-4D97-AF65-F5344CB8AC3E}">
        <p14:creationId xmlns:p14="http://schemas.microsoft.com/office/powerpoint/2010/main" val="16421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0F2A-91CD-49F0-8BB6-160666C6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关于今天的讲课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BFDE6-73D2-4977-87FB-184FACFD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哦！对了，今天妇联三上映</a:t>
            </a:r>
            <a:endParaRPr lang="en-US" altLang="zh-CN" dirty="0"/>
          </a:p>
          <a:p>
            <a:r>
              <a:rPr lang="zh-CN" altLang="en-US" dirty="0"/>
              <a:t>高水平选手是不是可以先看个电影再回来听我讲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为了看妇联没到场的选手举个手我看看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4A5C8-9561-474E-B750-15F4EB2B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55" y="1593049"/>
            <a:ext cx="2914747" cy="39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46544-BA46-43BA-930B-32AF2DCA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  <a:r>
              <a:rPr lang="en-US" altLang="zh-CN" dirty="0"/>
              <a:t>(binary search)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2ABD4-D62D-4A75-84EC-EA020EC0C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CN" altLang="en-US" dirty="0"/>
              <a:t>在一个单调的有限数列上快速查找某一特定值的方法。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âäºåâçå¾çæç´¢ç»æ">
            <a:extLst>
              <a:ext uri="{FF2B5EF4-FFF2-40B4-BE49-F238E27FC236}">
                <a16:creationId xmlns:a16="http://schemas.microsoft.com/office/drawing/2014/main" id="{41963EE2-378A-4EED-9C25-423AE2E1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806824"/>
            <a:ext cx="38576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4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561CA-9334-40D6-BD12-3296D480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61B603-067C-471C-AAB4-D4816762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如何使用二分求得一个正整数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开根后的结果，保留六位小数。</a:t>
                </a:r>
                <a:endParaRPr lang="en-US" altLang="zh-CN" dirty="0"/>
              </a:p>
              <a:p>
                <a:r>
                  <a:rPr lang="zh-CN" altLang="en-US" dirty="0"/>
                  <a:t>令二分左边界</a:t>
                </a:r>
                <a:r>
                  <a:rPr lang="en-US" altLang="zh-CN" dirty="0"/>
                  <a:t>L=0</a:t>
                </a:r>
                <a:r>
                  <a:rPr lang="zh-CN" altLang="en-US" dirty="0"/>
                  <a:t>，右边界为</a:t>
                </a:r>
                <a:r>
                  <a:rPr lang="en-US" altLang="zh-CN" dirty="0"/>
                  <a:t>R=X,</a:t>
                </a:r>
                <a:r>
                  <a:rPr lang="zh-CN" altLang="en-US" dirty="0"/>
                  <a:t>因为答案一定在区间</a:t>
                </a:r>
                <a:r>
                  <a:rPr lang="en-US" altLang="zh-CN" dirty="0"/>
                  <a:t>[L,R]</a:t>
                </a:r>
                <a:r>
                  <a:rPr lang="zh-CN" altLang="en-US" dirty="0"/>
                  <a:t>之间</a:t>
                </a:r>
                <a:endParaRPr lang="en-US" altLang="zh-CN" dirty="0"/>
              </a:p>
              <a:p>
                <a:r>
                  <a:rPr lang="zh-CN" altLang="en-US" dirty="0"/>
                  <a:t>取一个中间值</a:t>
                </a:r>
                <a:r>
                  <a:rPr lang="en-US" altLang="zh-CN" dirty="0"/>
                  <a:t>MID=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检验</a:t>
                </a:r>
                <a:r>
                  <a:rPr lang="en-US" altLang="zh-CN" dirty="0"/>
                  <a:t>MID</a:t>
                </a:r>
                <a:r>
                  <a:rPr lang="zh-CN" altLang="en-US" dirty="0"/>
                  <a:t>是比答案大，还是比答案小</a:t>
                </a:r>
                <a:endParaRPr lang="en-US" altLang="zh-CN" dirty="0"/>
              </a:p>
              <a:p>
                <a:r>
                  <a:rPr lang="zh-CN" altLang="en-US" dirty="0"/>
                  <a:t>然后更新答案区间为</a:t>
                </a:r>
                <a:r>
                  <a:rPr lang="en-US" altLang="zh-CN" dirty="0"/>
                  <a:t>[L,MID]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[MID,R]</a:t>
                </a:r>
              </a:p>
              <a:p>
                <a:r>
                  <a:rPr lang="zh-CN" altLang="en-US" dirty="0"/>
                  <a:t>直到剩余区间大小小于所需精度即停止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这样通过使用二分可以把一个求解答案类的问题转为一个判定问题。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61B603-067C-471C-AAB4-D4816762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9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EEF01-D9FD-47D8-84EA-652A4372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1886B-AC90-4EBA-AB26-60B41245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，生成一个</a:t>
            </a:r>
            <a:r>
              <a:rPr lang="en-US" altLang="zh-CN" dirty="0"/>
              <a:t>N*N</a:t>
            </a:r>
            <a:r>
              <a:rPr lang="zh-CN" altLang="en-US" dirty="0"/>
              <a:t>的数值表，表中第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列的数为</a:t>
            </a:r>
            <a:r>
              <a:rPr lang="en-US" altLang="zh-CN" dirty="0" err="1"/>
              <a:t>ai</a:t>
            </a:r>
            <a:r>
              <a:rPr lang="en-US" altLang="zh-CN" dirty="0"/>
              <a:t>*</a:t>
            </a:r>
            <a:r>
              <a:rPr lang="en-US" altLang="zh-CN" dirty="0" err="1"/>
              <a:t>bj</a:t>
            </a:r>
            <a:r>
              <a:rPr lang="zh-CN" altLang="en-US" dirty="0"/>
              <a:t>，求表中第</a:t>
            </a:r>
            <a:r>
              <a:rPr lang="en-US" altLang="zh-CN" dirty="0"/>
              <a:t>K</a:t>
            </a:r>
            <a:r>
              <a:rPr lang="zh-CN" altLang="en-US" dirty="0"/>
              <a:t>小的数值是多少？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1000000 K</a:t>
            </a:r>
            <a:r>
              <a:rPr lang="zh-CN" altLang="en-US" dirty="0"/>
              <a:t>≤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数值在</a:t>
            </a:r>
            <a:r>
              <a:rPr lang="en-US" altLang="zh-CN" dirty="0"/>
              <a:t>[1,1e9]</a:t>
            </a:r>
            <a:r>
              <a:rPr lang="zh-CN" altLang="en-US" dirty="0"/>
              <a:t>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1S 256M</a:t>
            </a:r>
          </a:p>
        </p:txBody>
      </p:sp>
    </p:spTree>
    <p:extLst>
      <p:ext uri="{BB962C8B-B14F-4D97-AF65-F5344CB8AC3E}">
        <p14:creationId xmlns:p14="http://schemas.microsoft.com/office/powerpoint/2010/main" val="229534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3331-FBE8-45CC-A24A-2755FB43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40969-C42D-4052-87E5-C17EE047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排个序</a:t>
            </a:r>
            <a:endParaRPr lang="en-US" altLang="zh-CN" dirty="0"/>
          </a:p>
          <a:p>
            <a:r>
              <a:rPr lang="zh-CN" altLang="en-US" dirty="0"/>
              <a:t>二分一下第</a:t>
            </a:r>
            <a:r>
              <a:rPr lang="en-US" altLang="zh-CN" dirty="0"/>
              <a:t>K</a:t>
            </a:r>
            <a:r>
              <a:rPr lang="zh-CN" altLang="en-US" dirty="0"/>
              <a:t>个数的数值为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然后</a:t>
            </a:r>
            <a:r>
              <a:rPr lang="en-US" altLang="zh-CN" dirty="0"/>
              <a:t>two pointer O(N)</a:t>
            </a:r>
            <a:r>
              <a:rPr lang="zh-CN" altLang="en-US" dirty="0"/>
              <a:t>统计比</a:t>
            </a:r>
            <a:r>
              <a:rPr lang="en-US" altLang="zh-CN" dirty="0"/>
              <a:t>X</a:t>
            </a:r>
            <a:r>
              <a:rPr lang="zh-CN" altLang="en-US" dirty="0"/>
              <a:t>小的数个数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B87A15-53E8-4A7E-B6B4-0D0D139EBCA6}"/>
              </a:ext>
            </a:extLst>
          </p:cNvPr>
          <p:cNvSpPr/>
          <p:nvPr/>
        </p:nvSpPr>
        <p:spPr>
          <a:xfrm>
            <a:off x="10063221" y="60413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6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EF5BA-9661-4F91-9FB9-F9E4BF3E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一些中位数相关的问题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9B7E0-5FEA-4923-A697-42099F7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一些求中位数或者第</a:t>
            </a:r>
            <a:r>
              <a:rPr lang="en-US" altLang="zh-CN" dirty="0"/>
              <a:t>k</a:t>
            </a:r>
            <a:r>
              <a:rPr lang="zh-CN" altLang="en-US" dirty="0"/>
              <a:t>大的数，可以通过二分将数值简化为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这两种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1217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1902</Words>
  <Application>Microsoft Office PowerPoint</Application>
  <PresentationFormat>宽屏</PresentationFormat>
  <Paragraphs>156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二分专题选讲</vt:lpstr>
      <vt:lpstr>开题闲话</vt:lpstr>
      <vt:lpstr>关于今天的讲课</vt:lpstr>
      <vt:lpstr>关于今天的讲课</vt:lpstr>
      <vt:lpstr>二分(binary search)是什么</vt:lpstr>
      <vt:lpstr>一个简单例子</vt:lpstr>
      <vt:lpstr>简单题1</vt:lpstr>
      <vt:lpstr>PowerPoint 演示文稿</vt:lpstr>
      <vt:lpstr>一些中位数相关的问题</vt:lpstr>
      <vt:lpstr>简单题2</vt:lpstr>
      <vt:lpstr>PowerPoint 演示文稿</vt:lpstr>
      <vt:lpstr>简单题3</vt:lpstr>
      <vt:lpstr>PowerPoint 演示文稿</vt:lpstr>
      <vt:lpstr>01分数规划</vt:lpstr>
      <vt:lpstr>简单题4</vt:lpstr>
      <vt:lpstr>PowerPoint 演示文稿</vt:lpstr>
      <vt:lpstr>简单题5</vt:lpstr>
      <vt:lpstr>PowerPoint 演示文稿</vt:lpstr>
      <vt:lpstr>带权二分</vt:lpstr>
      <vt:lpstr>简单题6</vt:lpstr>
      <vt:lpstr>PowerPoint 演示文稿</vt:lpstr>
      <vt:lpstr>简单题7</vt:lpstr>
      <vt:lpstr>PowerPoint 演示文稿</vt:lpstr>
      <vt:lpstr>[Sdoi2016]征途</vt:lpstr>
      <vt:lpstr>PowerPoint 演示文稿</vt:lpstr>
      <vt:lpstr>简单题9</vt:lpstr>
      <vt:lpstr>PowerPoint 演示文稿</vt:lpstr>
      <vt:lpstr>GL&amp;HF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吴凯</dc:creator>
  <cp:lastModifiedBy>吴凯</cp:lastModifiedBy>
  <cp:revision>12</cp:revision>
  <dcterms:created xsi:type="dcterms:W3CDTF">2018-04-25T03:25:02Z</dcterms:created>
  <dcterms:modified xsi:type="dcterms:W3CDTF">2018-05-11T01:59:44Z</dcterms:modified>
</cp:coreProperties>
</file>