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D357B-2D8F-4879-AD60-B203137AF02B}" type="datetimeFigureOut">
              <a:rPr lang="en-US" smtClean="0"/>
              <a:t>31-Jul-19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72E6E-F181-41D1-A5D2-36CC9E4750C9}" type="slidenum">
              <a:rPr lang="en-US" smtClean="0"/>
              <a:t>‹#›</a:t>
            </a:fld>
            <a:endParaRPr lang="en-US"/>
          </a:p>
        </p:txBody>
      </p:sp>
    </p:spTree>
    <p:extLst>
      <p:ext uri="{BB962C8B-B14F-4D97-AF65-F5344CB8AC3E}">
        <p14:creationId xmlns:p14="http://schemas.microsoft.com/office/powerpoint/2010/main" val="106753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presents</a:t>
            </a:r>
            <a:r>
              <a:rPr lang="en-US" baseline="0" dirty="0" smtClean="0"/>
              <a:t> </a:t>
            </a:r>
            <a:r>
              <a:rPr lang="en-US" baseline="0" smtClean="0"/>
              <a:t>the point “</a:t>
            </a:r>
            <a:r>
              <a:rPr lang="en-US" sz="1200" b="0" i="0" u="none" strike="noStrike" kern="1200" baseline="0" smtClean="0">
                <a:solidFill>
                  <a:schemeClr val="tx1"/>
                </a:solidFill>
                <a:latin typeface="+mn-lt"/>
                <a:ea typeface="+mn-ea"/>
                <a:cs typeface="+mn-cs"/>
              </a:rPr>
              <a:t>any other improvements you would make if you had more time</a:t>
            </a:r>
            <a:r>
              <a:rPr lang="en-US" baseline="0" smtClean="0"/>
              <a:t>”</a:t>
            </a:r>
            <a:endParaRPr lang="en-US"/>
          </a:p>
        </p:txBody>
      </p:sp>
      <p:sp>
        <p:nvSpPr>
          <p:cNvPr id="4" name="Slide Number Placeholder 3"/>
          <p:cNvSpPr>
            <a:spLocks noGrp="1"/>
          </p:cNvSpPr>
          <p:nvPr>
            <p:ph type="sldNum" sz="quarter" idx="10"/>
          </p:nvPr>
        </p:nvSpPr>
        <p:spPr/>
        <p:txBody>
          <a:bodyPr/>
          <a:lstStyle/>
          <a:p>
            <a:fld id="{E6672E6E-F181-41D1-A5D2-36CC9E4750C9}" type="slidenum">
              <a:rPr lang="en-US" smtClean="0"/>
              <a:t>9</a:t>
            </a:fld>
            <a:endParaRPr lang="en-US"/>
          </a:p>
        </p:txBody>
      </p:sp>
    </p:spTree>
    <p:extLst>
      <p:ext uri="{BB962C8B-B14F-4D97-AF65-F5344CB8AC3E}">
        <p14:creationId xmlns:p14="http://schemas.microsoft.com/office/powerpoint/2010/main" val="173318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85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BB4F61B-D25A-4D42-93BF-F3B394B3BE6D}" type="datetimeFigureOut">
              <a:rPr lang="en-US" smtClean="0"/>
              <a:t>31-Jul-19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05537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43768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4415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50328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52013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161239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2226710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24080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9814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4F61B-D25A-4D42-93BF-F3B394B3BE6D}" type="datetimeFigureOut">
              <a:rPr lang="en-US" smtClean="0"/>
              <a:t>31-Jul-19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568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B4F61B-D25A-4D42-93BF-F3B394B3BE6D}"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415034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B4F61B-D25A-4D42-93BF-F3B394B3BE6D}" type="datetimeFigureOut">
              <a:rPr lang="en-US" smtClean="0"/>
              <a:t>31-Jul-19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00847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B4F61B-D25A-4D42-93BF-F3B394B3BE6D}" type="datetimeFigureOut">
              <a:rPr lang="en-US" smtClean="0"/>
              <a:t>31-Jul-19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407300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4F61B-D25A-4D42-93BF-F3B394B3BE6D}" type="datetimeFigureOut">
              <a:rPr lang="en-US" smtClean="0"/>
              <a:t>31-Jul-19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71454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4F61B-D25A-4D42-93BF-F3B394B3BE6D}"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158415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4F61B-D25A-4D42-93BF-F3B394B3BE6D}" type="datetimeFigureOut">
              <a:rPr lang="en-US" smtClean="0"/>
              <a:t>31-Jul-19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5DDCB-235B-4F4F-934B-F7833D2F055D}" type="slidenum">
              <a:rPr lang="en-US" smtClean="0"/>
              <a:t>‹#›</a:t>
            </a:fld>
            <a:endParaRPr lang="en-US"/>
          </a:p>
        </p:txBody>
      </p:sp>
    </p:spTree>
    <p:extLst>
      <p:ext uri="{BB962C8B-B14F-4D97-AF65-F5344CB8AC3E}">
        <p14:creationId xmlns:p14="http://schemas.microsoft.com/office/powerpoint/2010/main" val="285872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BB4F61B-D25A-4D42-93BF-F3B394B3BE6D}" type="datetimeFigureOut">
              <a:rPr lang="en-US" smtClean="0"/>
              <a:t>31-Jul-19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A5DDCB-235B-4F4F-934B-F7833D2F055D}" type="slidenum">
              <a:rPr lang="en-US" smtClean="0"/>
              <a:t>‹#›</a:t>
            </a:fld>
            <a:endParaRPr lang="en-US"/>
          </a:p>
        </p:txBody>
      </p:sp>
    </p:spTree>
    <p:extLst>
      <p:ext uri="{BB962C8B-B14F-4D97-AF65-F5344CB8AC3E}">
        <p14:creationId xmlns:p14="http://schemas.microsoft.com/office/powerpoint/2010/main" val="8422261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Task1: web scrapper</a:t>
            </a:r>
            <a:endParaRPr lang="en-US" dirty="0"/>
          </a:p>
        </p:txBody>
      </p:sp>
      <p:sp>
        <p:nvSpPr>
          <p:cNvPr id="3" name="Subtitle 2"/>
          <p:cNvSpPr>
            <a:spLocks noGrp="1"/>
          </p:cNvSpPr>
          <p:nvPr>
            <p:ph type="subTitle" idx="1"/>
          </p:nvPr>
        </p:nvSpPr>
        <p:spPr/>
        <p:txBody>
          <a:bodyPr/>
          <a:lstStyle/>
          <a:p>
            <a:r>
              <a:rPr lang="en-US" dirty="0" smtClean="0"/>
              <a:t>Rana Qamar Ul Zaman</a:t>
            </a:r>
            <a:endParaRPr lang="en-US" dirty="0"/>
          </a:p>
        </p:txBody>
      </p:sp>
    </p:spTree>
    <p:extLst>
      <p:ext uri="{BB962C8B-B14F-4D97-AF65-F5344CB8AC3E}">
        <p14:creationId xmlns:p14="http://schemas.microsoft.com/office/powerpoint/2010/main" val="262466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t>Technology Stack and Why Chosen ?</a:t>
            </a:r>
          </a:p>
          <a:p>
            <a:r>
              <a:rPr lang="en-US" b="1" dirty="0" smtClean="0"/>
              <a:t>How To Deploy ?</a:t>
            </a:r>
          </a:p>
          <a:p>
            <a:r>
              <a:rPr lang="en-US" b="1" dirty="0"/>
              <a:t>Proposed </a:t>
            </a:r>
            <a:r>
              <a:rPr lang="en-US" b="1" dirty="0" smtClean="0"/>
              <a:t>Future Improvements</a:t>
            </a:r>
            <a:endParaRPr lang="en-US" b="1" dirty="0"/>
          </a:p>
        </p:txBody>
      </p:sp>
    </p:spTree>
    <p:extLst>
      <p:ext uri="{BB962C8B-B14F-4D97-AF65-F5344CB8AC3E}">
        <p14:creationId xmlns:p14="http://schemas.microsoft.com/office/powerpoint/2010/main" val="146866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BeautifulSoup</a:t>
            </a:r>
          </a:p>
          <a:p>
            <a:pPr>
              <a:buFont typeface="Arial" panose="020B0604020202020204" pitchFamily="34" charset="0"/>
              <a:buChar char="•"/>
            </a:pPr>
            <a:r>
              <a:rPr lang="en-US" dirty="0" smtClean="0"/>
              <a:t>NLTK</a:t>
            </a:r>
          </a:p>
          <a:p>
            <a:pPr>
              <a:buFont typeface="Arial" panose="020B0604020202020204" pitchFamily="34" charset="0"/>
              <a:buChar char="•"/>
            </a:pPr>
            <a:r>
              <a:rPr lang="en-US" dirty="0" smtClean="0"/>
              <a:t>Requests</a:t>
            </a:r>
            <a:endParaRPr lang="en-US" dirty="0"/>
          </a:p>
        </p:txBody>
      </p:sp>
    </p:spTree>
    <p:extLst>
      <p:ext uri="{BB962C8B-B14F-4D97-AF65-F5344CB8AC3E}">
        <p14:creationId xmlns:p14="http://schemas.microsoft.com/office/powerpoint/2010/main" val="12847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chosen ?</a:t>
            </a:r>
            <a:endParaRPr lang="en-US" dirty="0"/>
          </a:p>
        </p:txBody>
      </p:sp>
      <p:sp>
        <p:nvSpPr>
          <p:cNvPr id="3" name="Content Placeholder 2"/>
          <p:cNvSpPr>
            <a:spLocks noGrp="1"/>
          </p:cNvSpPr>
          <p:nvPr>
            <p:ph idx="1"/>
          </p:nvPr>
        </p:nvSpPr>
        <p:spPr/>
        <p:txBody>
          <a:bodyPr/>
          <a:lstStyle/>
          <a:p>
            <a:r>
              <a:rPr lang="en-US" b="1" dirty="0" smtClean="0"/>
              <a:t>BeautifulSoup:</a:t>
            </a:r>
          </a:p>
          <a:p>
            <a:pPr marL="457200" lvl="1" indent="0" algn="just">
              <a:buNone/>
            </a:pPr>
            <a:r>
              <a:rPr lang="en-US" dirty="0"/>
              <a:t>BeautifulSoup is a </a:t>
            </a:r>
            <a:r>
              <a:rPr lang="en-US" dirty="0" smtClean="0"/>
              <a:t>which let the programmer to extract valid data from webpages, quick, </a:t>
            </a:r>
            <a:r>
              <a:rPr lang="en-US" dirty="0"/>
              <a:t>its API is very friendly to newbie developer, and it can also handle malformed markup very well</a:t>
            </a:r>
            <a:r>
              <a:rPr lang="en-US" dirty="0" smtClean="0"/>
              <a:t>. As I am new to scraping, I chosen BeautifulSoup because of its ease in understanding and implementation.</a:t>
            </a:r>
            <a:endParaRPr lang="en-US" dirty="0"/>
          </a:p>
        </p:txBody>
      </p:sp>
    </p:spTree>
    <p:extLst>
      <p:ext uri="{BB962C8B-B14F-4D97-AF65-F5344CB8AC3E}">
        <p14:creationId xmlns:p14="http://schemas.microsoft.com/office/powerpoint/2010/main" val="136895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chosen ?</a:t>
            </a:r>
            <a:endParaRPr lang="en-US" dirty="0"/>
          </a:p>
        </p:txBody>
      </p:sp>
      <p:sp>
        <p:nvSpPr>
          <p:cNvPr id="3" name="Content Placeholder 2"/>
          <p:cNvSpPr>
            <a:spLocks noGrp="1"/>
          </p:cNvSpPr>
          <p:nvPr>
            <p:ph idx="1"/>
          </p:nvPr>
        </p:nvSpPr>
        <p:spPr/>
        <p:txBody>
          <a:bodyPr/>
          <a:lstStyle/>
          <a:p>
            <a:r>
              <a:rPr lang="en-US" b="1" dirty="0" smtClean="0"/>
              <a:t>NLTK:</a:t>
            </a:r>
          </a:p>
          <a:p>
            <a:pPr marL="457200" lvl="1" indent="0" algn="just">
              <a:buNone/>
            </a:pPr>
            <a:r>
              <a:rPr lang="en-US" dirty="0" smtClean="0"/>
              <a:t>‘Natural Language Toolkit’(NLTK) is a tool in python which provides Natural Language Processing and Entity Recognition in an easy way</a:t>
            </a:r>
            <a:r>
              <a:rPr lang="en-US" dirty="0"/>
              <a:t>. It contains text processing libraries for tokenization, parsing, classification, stemming, tagging and semantic reasoning.</a:t>
            </a:r>
          </a:p>
        </p:txBody>
      </p:sp>
    </p:spTree>
    <p:extLst>
      <p:ext uri="{BB962C8B-B14F-4D97-AF65-F5344CB8AC3E}">
        <p14:creationId xmlns:p14="http://schemas.microsoft.com/office/powerpoint/2010/main" val="56699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chosen ?</a:t>
            </a:r>
            <a:endParaRPr lang="en-US" dirty="0"/>
          </a:p>
        </p:txBody>
      </p:sp>
      <p:sp>
        <p:nvSpPr>
          <p:cNvPr id="3" name="Content Placeholder 2"/>
          <p:cNvSpPr>
            <a:spLocks noGrp="1"/>
          </p:cNvSpPr>
          <p:nvPr>
            <p:ph idx="1"/>
          </p:nvPr>
        </p:nvSpPr>
        <p:spPr/>
        <p:txBody>
          <a:bodyPr/>
          <a:lstStyle/>
          <a:p>
            <a:r>
              <a:rPr lang="en-US" b="1" dirty="0" smtClean="0"/>
              <a:t>Requests:</a:t>
            </a:r>
          </a:p>
          <a:p>
            <a:pPr marL="457200" lvl="1" indent="0" algn="just">
              <a:buNone/>
            </a:pPr>
            <a:r>
              <a:rPr lang="en-US" dirty="0"/>
              <a:t>in most cases, BeautifulSoup alone can not get the job done, you need use another package such as urlib2 or requests to help you download the web page and then you can use BeautifulSoup to parse the HTML source code</a:t>
            </a:r>
            <a:r>
              <a:rPr lang="en-US" dirty="0" smtClean="0"/>
              <a:t>.</a:t>
            </a:r>
          </a:p>
        </p:txBody>
      </p:sp>
    </p:spTree>
    <p:extLst>
      <p:ext uri="{BB962C8B-B14F-4D97-AF65-F5344CB8AC3E}">
        <p14:creationId xmlns:p14="http://schemas.microsoft.com/office/powerpoint/2010/main" val="277730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deploy ?</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t>Deploying The Code</a:t>
            </a:r>
          </a:p>
        </p:txBody>
      </p:sp>
    </p:spTree>
    <p:extLst>
      <p:ext uri="{BB962C8B-B14F-4D97-AF65-F5344CB8AC3E}">
        <p14:creationId xmlns:p14="http://schemas.microsoft.com/office/powerpoint/2010/main" val="427952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deploy ?</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t>
            </a:r>
            <a:r>
              <a:rPr lang="en-US" dirty="0" smtClean="0"/>
              <a:t>reate </a:t>
            </a:r>
            <a:r>
              <a:rPr lang="en-US" dirty="0"/>
              <a:t>a new database in MySQL named '</a:t>
            </a:r>
            <a:r>
              <a:rPr lang="en-US" dirty="0" err="1"/>
              <a:t>scrapping_db</a:t>
            </a:r>
            <a:r>
              <a:rPr lang="en-US" dirty="0"/>
              <a:t>' with the following credentials (without quotes):</a:t>
            </a:r>
          </a:p>
          <a:p>
            <a:pPr marL="457200" lvl="1" indent="0">
              <a:buNone/>
            </a:pPr>
            <a:r>
              <a:rPr lang="en-US" dirty="0"/>
              <a:t>username:"root"</a:t>
            </a:r>
          </a:p>
          <a:p>
            <a:pPr marL="0" indent="0">
              <a:buNone/>
            </a:pPr>
            <a:r>
              <a:rPr lang="en-US" dirty="0" smtClean="0"/>
              <a:t>	password</a:t>
            </a:r>
            <a:r>
              <a:rPr lang="en-US" dirty="0"/>
              <a:t>:"qamar123" </a:t>
            </a:r>
          </a:p>
          <a:p>
            <a:r>
              <a:rPr lang="en-US" dirty="0"/>
              <a:t>I</a:t>
            </a:r>
            <a:r>
              <a:rPr lang="en-US" dirty="0" smtClean="0"/>
              <a:t>mport </a:t>
            </a:r>
            <a:r>
              <a:rPr lang="en-US" dirty="0"/>
              <a:t>the SQL file </a:t>
            </a:r>
            <a:r>
              <a:rPr lang="en-US" dirty="0" smtClean="0"/>
              <a:t>(located in </a:t>
            </a:r>
            <a:r>
              <a:rPr lang="en-US" dirty="0"/>
              <a:t>'DB' </a:t>
            </a:r>
            <a:r>
              <a:rPr lang="en-US" dirty="0" smtClean="0"/>
              <a:t>folder) to newly created Database.</a:t>
            </a:r>
            <a:endParaRPr lang="en-US" dirty="0"/>
          </a:p>
          <a:p>
            <a:r>
              <a:rPr lang="en-US" dirty="0"/>
              <a:t>I</a:t>
            </a:r>
            <a:r>
              <a:rPr lang="en-US" dirty="0" smtClean="0"/>
              <a:t>nstall </a:t>
            </a:r>
            <a:r>
              <a:rPr lang="en-US" dirty="0"/>
              <a:t>the dependencies (Requirements.txt)</a:t>
            </a:r>
          </a:p>
          <a:p>
            <a:r>
              <a:rPr lang="en-US" dirty="0"/>
              <a:t>R</a:t>
            </a:r>
            <a:r>
              <a:rPr lang="en-US" dirty="0" smtClean="0"/>
              <a:t>un </a:t>
            </a:r>
            <a:r>
              <a:rPr lang="en-US" dirty="0"/>
              <a:t>the project and check the </a:t>
            </a:r>
            <a:r>
              <a:rPr lang="en-US" dirty="0" smtClean="0"/>
              <a:t>output in DB table.</a:t>
            </a:r>
            <a:endParaRPr lang="en-US" dirty="0" smtClean="0"/>
          </a:p>
          <a:p>
            <a:endParaRPr lang="en-US" dirty="0"/>
          </a:p>
          <a:p>
            <a:pPr marL="0" indent="0">
              <a:buNone/>
            </a:pPr>
            <a:r>
              <a:rPr lang="en-US" dirty="0" smtClean="0"/>
              <a:t>(Note: This project is developed and Tested on Windows OS only)</a:t>
            </a:r>
          </a:p>
        </p:txBody>
      </p:sp>
    </p:spTree>
    <p:extLst>
      <p:ext uri="{BB962C8B-B14F-4D97-AF65-F5344CB8AC3E}">
        <p14:creationId xmlns:p14="http://schemas.microsoft.com/office/powerpoint/2010/main" val="293182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future improvements</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NLTK tool to get more accurate location entities.</a:t>
            </a:r>
          </a:p>
          <a:p>
            <a:r>
              <a:rPr lang="en-US" dirty="0" smtClean="0"/>
              <a:t>Get Organization and Position using NLTK as standard.</a:t>
            </a:r>
            <a:endParaRPr lang="en-US" dirty="0"/>
          </a:p>
          <a:p>
            <a:r>
              <a:rPr lang="en-US" dirty="0" smtClean="0"/>
              <a:t>Currently </a:t>
            </a:r>
            <a:r>
              <a:rPr lang="en-US" dirty="0" smtClean="0"/>
              <a:t>using default data &amp; training set to obtain results.</a:t>
            </a:r>
            <a:endParaRPr lang="en-US" dirty="0"/>
          </a:p>
          <a:p>
            <a:r>
              <a:rPr lang="en-US" dirty="0" smtClean="0"/>
              <a:t>Get jobs fetched after clicking see more </a:t>
            </a:r>
            <a:r>
              <a:rPr lang="en-US" dirty="0" smtClean="0"/>
              <a:t>button</a:t>
            </a:r>
          </a:p>
          <a:p>
            <a:r>
              <a:rPr lang="en-US" dirty="0" smtClean="0"/>
              <a:t>Develop a GUI of the program using which the user may see the results and counts and details of existing as well as new found jobs.</a:t>
            </a:r>
            <a:endParaRPr lang="en-US" dirty="0" smtClean="0"/>
          </a:p>
        </p:txBody>
      </p:sp>
    </p:spTree>
    <p:extLst>
      <p:ext uri="{BB962C8B-B14F-4D97-AF65-F5344CB8AC3E}">
        <p14:creationId xmlns:p14="http://schemas.microsoft.com/office/powerpoint/2010/main" val="21612567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186</TotalTime>
  <Words>303</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Task1: web scrapper</vt:lpstr>
      <vt:lpstr>outline</vt:lpstr>
      <vt:lpstr>Technologies used</vt:lpstr>
      <vt:lpstr>Why chosen ?</vt:lpstr>
      <vt:lpstr>Why chosen ?</vt:lpstr>
      <vt:lpstr>Why chosen ?</vt:lpstr>
      <vt:lpstr>How to deploy ?</vt:lpstr>
      <vt:lpstr>How to deploy ?</vt:lpstr>
      <vt:lpstr>Proposed future improvements</vt:lpstr>
    </vt:vector>
  </TitlesOfParts>
  <Company>Serverless Technologies Bahawalnagar Office'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Task1: w</dc:title>
  <dc:creator>Qamar Zaman</dc:creator>
  <cp:lastModifiedBy>Qamar Zaman</cp:lastModifiedBy>
  <cp:revision>8</cp:revision>
  <dcterms:created xsi:type="dcterms:W3CDTF">2019-07-30T20:00:56Z</dcterms:created>
  <dcterms:modified xsi:type="dcterms:W3CDTF">2019-07-31T08:40:32Z</dcterms:modified>
</cp:coreProperties>
</file>