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041" r:id="rId2"/>
    <p:sldId id="2042" r:id="rId3"/>
    <p:sldId id="2043" r:id="rId4"/>
    <p:sldId id="2044" r:id="rId5"/>
    <p:sldId id="2295" r:id="rId6"/>
    <p:sldId id="2130" r:id="rId7"/>
    <p:sldId id="2217" r:id="rId8"/>
    <p:sldId id="2218" r:id="rId9"/>
    <p:sldId id="2454" r:id="rId10"/>
    <p:sldId id="2216" r:id="rId11"/>
    <p:sldId id="2048" r:id="rId12"/>
    <p:sldId id="515" r:id="rId13"/>
  </p:sldIdLst>
  <p:sldSz cx="9144000" cy="5143500" type="screen16x9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0">
          <p15:clr>
            <a:srgbClr val="A4A3A4"/>
          </p15:clr>
        </p15:guide>
        <p15:guide id="2" orient="horz" pos="2121">
          <p15:clr>
            <a:srgbClr val="A4A3A4"/>
          </p15:clr>
        </p15:guide>
        <p15:guide id="3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41">
          <p15:clr>
            <a:srgbClr val="A4A3A4"/>
          </p15:clr>
        </p15:guide>
        <p15:guide id="2" pos="205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090F"/>
    <a:srgbClr val="FC9D23"/>
    <a:srgbClr val="40F927"/>
    <a:srgbClr val="3FE152"/>
    <a:srgbClr val="67C957"/>
    <a:srgbClr val="0F2089"/>
    <a:srgbClr val="2CF42C"/>
    <a:srgbClr val="0C037D"/>
    <a:srgbClr val="E7FEFF"/>
    <a:srgbClr val="FD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472" autoAdjust="0"/>
  </p:normalViewPr>
  <p:slideViewPr>
    <p:cSldViewPr>
      <p:cViewPr varScale="1">
        <p:scale>
          <a:sx n="108" d="100"/>
          <a:sy n="108" d="100"/>
        </p:scale>
        <p:origin x="658" y="62"/>
      </p:cViewPr>
      <p:guideLst>
        <p:guide orient="horz" pos="1710"/>
        <p:guide orient="horz" pos="2121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2610" y="-84"/>
      </p:cViewPr>
      <p:guideLst>
        <p:guide orient="horz" pos="3041"/>
        <p:guide pos="20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24C13-F4D3-428D-B6B4-BD00FF1E65C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dirty="0"/>
              <a:t>项目放大。  设计的时候达到什么目的。</a:t>
            </a:r>
          </a:p>
          <a:p>
            <a:r>
              <a:rPr lang="zh-CN" dirty="0"/>
              <a:t>台词中体现，脚本中放入需求图。     </a:t>
            </a:r>
          </a:p>
          <a:p>
            <a:r>
              <a:rPr lang="zh-CN" dirty="0"/>
              <a:t>找不到亮点。</a:t>
            </a:r>
          </a:p>
          <a:p>
            <a:endParaRPr 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dirty="0"/>
              <a:t>项目放大。  设计的时候达到什么目的。</a:t>
            </a:r>
          </a:p>
          <a:p>
            <a:r>
              <a:rPr lang="zh-CN" dirty="0"/>
              <a:t>台词中体现，脚本中放入需求图。     </a:t>
            </a:r>
          </a:p>
          <a:p>
            <a:r>
              <a:rPr lang="zh-CN" dirty="0"/>
              <a:t>找不到亮点。</a:t>
            </a:r>
          </a:p>
          <a:p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088D5E3-B0C4-244E-905F-C9848084E0A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有导航栏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4"/>
          <p:cNvSpPr>
            <a:spLocks noChangeShapeType="1"/>
          </p:cNvSpPr>
          <p:nvPr userDrawn="1"/>
        </p:nvSpPr>
        <p:spPr bwMode="auto">
          <a:xfrm>
            <a:off x="1671638" y="951313"/>
            <a:ext cx="0" cy="4192190"/>
          </a:xfrm>
          <a:prstGeom prst="line">
            <a:avLst/>
          </a:prstGeom>
          <a:noFill/>
          <a:ln w="9525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35696" y="843559"/>
            <a:ext cx="6984776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0" hasCustomPrompt="1"/>
          </p:nvPr>
        </p:nvSpPr>
        <p:spPr>
          <a:xfrm>
            <a:off x="107504" y="843558"/>
            <a:ext cx="14401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800600"/>
            <a:ext cx="2133600" cy="24050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800600"/>
            <a:ext cx="2895600" cy="240506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800600"/>
            <a:ext cx="2133600" cy="240506"/>
          </a:xfrm>
        </p:spPr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  <a:t>‹#›</a:t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843558"/>
            <a:ext cx="8352928" cy="3600400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4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409732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354277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354274" y="3658791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《Java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进阶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八维教育研究院</a:t>
            </a:r>
            <a:endParaRPr lang="zh-CN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没有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lang="zh-CN" altLang="en-US" sz="2000" b="0" dirty="0">
                <a:solidFill>
                  <a:srgbClr val="0070C0"/>
                </a:solidFill>
              </a:defRPr>
            </a:lvl1pPr>
          </a:lstStyle>
          <a:p>
            <a:pPr lvl="0" algn="r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首页">
    <p:bg>
      <p:bgPr>
        <a:blipFill>
          <a:blip r:embed="rId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/>
          </p:nvPr>
        </p:nvSpPr>
        <p:spPr>
          <a:xfrm>
            <a:off x="685800" y="1253209"/>
            <a:ext cx="7772400" cy="1102519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>
          <a:xfrm>
            <a:off x="683568" y="2283718"/>
            <a:ext cx="7776864" cy="5940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23" name="图片 6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3082826"/>
            <a:ext cx="9155113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圆角矩形 4"/>
          <p:cNvSpPr>
            <a:spLocks noChangeArrowheads="1"/>
          </p:cNvSpPr>
          <p:nvPr userDrawn="1"/>
        </p:nvSpPr>
        <p:spPr bwMode="auto">
          <a:xfrm>
            <a:off x="2442815" y="3962401"/>
            <a:ext cx="4289425" cy="359569"/>
          </a:xfrm>
          <a:prstGeom prst="roundRect">
            <a:avLst>
              <a:gd name="adj" fmla="val 7292"/>
            </a:avLst>
          </a:prstGeom>
          <a:solidFill>
            <a:srgbClr val="FFFFFF">
              <a:alpha val="3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知识很简单  学习很快乐</a:t>
            </a:r>
            <a:endParaRPr lang="zh-CN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147"/>
          <p:cNvSpPr>
            <a:spLocks noChangeArrowheads="1"/>
          </p:cNvSpPr>
          <p:nvPr userDrawn="1"/>
        </p:nvSpPr>
        <p:spPr bwMode="auto">
          <a:xfrm>
            <a:off x="2442812" y="3507854"/>
            <a:ext cx="4267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《</a:t>
            </a:r>
            <a:r>
              <a: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C#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核心开发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》 </a:t>
            </a:r>
            <a:r>
              <a:rPr 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物联网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03598"/>
            <a:ext cx="8352928" cy="3137572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4" name="副标题 2"/>
          <p:cNvSpPr>
            <a:spLocks noGrp="1"/>
          </p:cNvSpPr>
          <p:nvPr>
            <p:ph type="subTitle" idx="10" hasCustomPrompt="1"/>
          </p:nvPr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</a:t>
            </a:r>
          </a:p>
        </p:txBody>
      </p:sp>
      <p:sp>
        <p:nvSpPr>
          <p:cNvPr id="10" name="矩形 17"/>
          <p:cNvSpPr>
            <a:spLocks noChangeArrowheads="1"/>
          </p:cNvSpPr>
          <p:nvPr userDrawn="1"/>
        </p:nvSpPr>
        <p:spPr bwMode="auto">
          <a:xfrm>
            <a:off x="0" y="771550"/>
            <a:ext cx="16176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不带方块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744416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algn="r">
              <a:defRPr sz="2000" b="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640960" cy="3672408"/>
          </a:xfrm>
          <a:prstGeom prst="rect">
            <a:avLst/>
          </a:prstGeom>
        </p:spPr>
        <p:txBody>
          <a:bodyPr/>
          <a:lstStyle>
            <a:lvl1pPr>
              <a:lnSpc>
                <a:spcPts val="2500"/>
              </a:lnSpc>
              <a:buSzPct val="100000"/>
              <a:buFont typeface="Wingdings" panose="05000000000000000000" pitchFamily="2" charset="2"/>
              <a:buChar char="n"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1pPr>
            <a:lvl2pPr>
              <a:lnSpc>
                <a:spcPts val="2500"/>
              </a:lnSpc>
              <a:buSzPct val="100000"/>
              <a:buFont typeface="Wingdings" panose="05000000000000000000" pitchFamily="2" charset="2"/>
              <a:buChar char="u"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>
              <a:lnSpc>
                <a:spcPts val="2500"/>
              </a:lnSpc>
              <a:buClr>
                <a:srgbClr val="0E9CDE"/>
              </a:buClr>
              <a:buSzPct val="85000"/>
              <a:buFont typeface="Wingdings" panose="05000000000000000000" pitchFamily="2" charset="2"/>
              <a:buChar char="Ø"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>
              <a:defRPr sz="1800" b="1">
                <a:latin typeface="+mn-lt"/>
                <a:ea typeface="+mn-ea"/>
              </a:defRPr>
            </a:lvl4pPr>
            <a:lvl5pPr>
              <a:defRPr sz="1600" b="1"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AC84F06B-68BB-49FF-9082-040D3B5B474B}" type="datetime1">
              <a:rPr lang="zh-CN" altLang="en-US"/>
              <a:t>2018/10/29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739"/>
            <a:ext cx="2895600" cy="272891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739"/>
            <a:ext cx="2133600" cy="272891"/>
          </a:xfrm>
        </p:spPr>
        <p:txBody>
          <a:bodyPr/>
          <a:lstStyle>
            <a:lvl1pPr>
              <a:defRPr/>
            </a:lvl1pPr>
          </a:lstStyle>
          <a:p>
            <a:fld id="{00E0E93F-4BAF-4B04-AF3C-1DA2743F9C80}" type="slidenum">
              <a:rPr lang="zh-CN" altLang="en-US"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pPr fontAlgn="auto"/>
            <a:fld id="{D997B5FA-0921-464F-AAE1-844C04324D75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2018/10/29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pPr fontAlgn="auto"/>
            <a:fld id="{565CE74E-AB26-4998-AD42-012C4C1AD076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:checker/>
      </p:transition>
    </mc:Choice>
    <mc:Fallback xmlns="">
      <p:transition spd="slow">
        <p:check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217133"/>
            <a:ext cx="8741880" cy="6747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矩形 2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4" name="矩形 3"/>
          <p:cNvSpPr/>
          <p:nvPr userDrawn="1"/>
        </p:nvSpPr>
        <p:spPr bwMode="auto">
          <a:xfrm>
            <a:off x="112053" y="112069"/>
            <a:ext cx="9144000" cy="514350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3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17"/>
          <p:cNvSpPr>
            <a:spLocks noChangeArrowheads="1"/>
          </p:cNvSpPr>
          <p:nvPr userDrawn="1"/>
        </p:nvSpPr>
        <p:spPr bwMode="auto">
          <a:xfrm>
            <a:off x="8623697" y="4693446"/>
            <a:ext cx="522684" cy="330994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8" name="矩形 31"/>
          <p:cNvSpPr>
            <a:spLocks noChangeArrowheads="1"/>
          </p:cNvSpPr>
          <p:nvPr userDrawn="1"/>
        </p:nvSpPr>
        <p:spPr bwMode="auto">
          <a:xfrm flipV="1">
            <a:off x="3" y="555526"/>
            <a:ext cx="9146381" cy="41126"/>
          </a:xfrm>
          <a:prstGeom prst="rect">
            <a:avLst/>
          </a:prstGeom>
          <a:solidFill>
            <a:srgbClr val="3F95D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29" name="TextBox 15"/>
          <p:cNvSpPr>
            <a:spLocks noChangeArrowheads="1"/>
          </p:cNvSpPr>
          <p:nvPr userDrawn="1"/>
        </p:nvSpPr>
        <p:spPr bwMode="auto">
          <a:xfrm>
            <a:off x="8792769" y="4731544"/>
            <a:ext cx="4716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D41CE8-2465-49E5-8469-C528E9CDFDF7}" type="slidenum"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‹#›</a:t>
            </a:fld>
            <a:r>
              <a:rPr lang="zh-CN" altLang="en-US" sz="1600">
                <a:solidFill>
                  <a:schemeClr val="bg1"/>
                </a:solidFill>
                <a:latin typeface="Calibri" panose="020F0502020204030204" pitchFamily="34" charset="0"/>
                <a:sym typeface="宋体" panose="02010600030101010101" pitchFamily="2" charset="-122"/>
              </a:rPr>
              <a:t> </a:t>
            </a: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3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Browallia New" panose="020B0604020202020204" charset="0"/>
        </a:defRPr>
      </a:lvl1pPr>
      <a:lvl2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2pPr>
      <a:lvl3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3pPr>
      <a:lvl4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4pPr>
      <a:lvl5pPr marL="913130" indent="-91313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Browallia New" panose="020B0604020202020204" charset="0"/>
          <a:ea typeface="微软雅黑" panose="020B0503020204020204" pitchFamily="34" charset="-122"/>
          <a:sym typeface="Browallia New" panose="020B0604020202020204" charset="0"/>
        </a:defRPr>
      </a:lvl9pPr>
    </p:titleStyle>
    <p:bodyStyle>
      <a:lvl1pPr marL="227330" indent="-22733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45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17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5989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6130" indent="-22733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>
            <a:normAutofit/>
          </a:bodyPr>
          <a:lstStyle/>
          <a:p>
            <a:pPr marL="913130" indent="-913130"/>
            <a:r>
              <a:rPr lang="zh-CN" altLang="en-US" sz="4000" dirty="0">
                <a:solidFill>
                  <a:schemeClr val="accent5">
                    <a:lumMod val="50000"/>
                  </a:schemeClr>
                </a:solidFill>
              </a:rPr>
              <a:t>预备</a:t>
            </a:r>
            <a:r>
              <a:rPr lang="zh-CN" sz="4000" dirty="0">
                <a:solidFill>
                  <a:schemeClr val="accent5">
                    <a:lumMod val="50000"/>
                  </a:schemeClr>
                </a:solidFill>
              </a:rPr>
              <a:t>课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本门课贯穿案例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开心聊天室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627756"/>
            <a:ext cx="6608064" cy="33663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9332"/>
          </a:xfrm>
        </p:spPr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本门课概念图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" y="6985"/>
            <a:ext cx="7555865" cy="51288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7" y="3102770"/>
            <a:ext cx="9144001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 bwMode="auto">
          <a:xfrm>
            <a:off x="0" y="-204696"/>
            <a:ext cx="9151144" cy="3852068"/>
            <a:chOff x="0" y="107177"/>
            <a:chExt cx="9151144" cy="3852791"/>
          </a:xfrm>
        </p:grpSpPr>
        <p:sp>
          <p:nvSpPr>
            <p:cNvPr id="5" name="矩形 254"/>
            <p:cNvSpPr>
              <a:spLocks noChangeArrowheads="1"/>
            </p:cNvSpPr>
            <p:nvPr/>
          </p:nvSpPr>
          <p:spPr bwMode="auto">
            <a:xfrm>
              <a:off x="0" y="113953"/>
              <a:ext cx="9144000" cy="3846015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</a:gdLst>
              <a:ahLst/>
              <a:cxnLst/>
              <a:rect l="T0" t="T1" r="T2" b="T3"/>
              <a:pathLst>
                <a:path w="9144000" h="3846015">
                  <a:moveTo>
                    <a:pt x="0" y="0"/>
                  </a:moveTo>
                  <a:lnTo>
                    <a:pt x="9144000" y="0"/>
                  </a:lnTo>
                  <a:lnTo>
                    <a:pt x="9144000" y="3651870"/>
                  </a:lnTo>
                  <a:lnTo>
                    <a:pt x="4766144" y="3651870"/>
                  </a:lnTo>
                  <a:lnTo>
                    <a:pt x="4571999" y="3846015"/>
                  </a:lnTo>
                  <a:lnTo>
                    <a:pt x="4377855" y="3651870"/>
                  </a:lnTo>
                  <a:lnTo>
                    <a:pt x="0" y="3651870"/>
                  </a:lnTo>
                  <a:close/>
                </a:path>
              </a:pathLst>
            </a:custGeom>
            <a:solidFill>
              <a:srgbClr val="292929">
                <a:alpha val="2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6" name="矩形 254"/>
            <p:cNvSpPr>
              <a:spLocks noChangeArrowheads="1"/>
            </p:cNvSpPr>
            <p:nvPr/>
          </p:nvSpPr>
          <p:spPr bwMode="auto">
            <a:xfrm>
              <a:off x="0" y="107177"/>
              <a:ext cx="9151144" cy="3738838"/>
            </a:xfrm>
            <a:custGeom>
              <a:avLst/>
              <a:gdLst>
                <a:gd name="T0" fmla="*/ 0 w 9144000"/>
                <a:gd name="T1" fmla="*/ 0 h 3846015"/>
                <a:gd name="T2" fmla="*/ 9144000 w 9144000"/>
                <a:gd name="T3" fmla="*/ 3846015 h 3846015"/>
                <a:gd name="connsiteX0" fmla="*/ 42863 w 9144000"/>
                <a:gd name="connsiteY0" fmla="*/ 643058 h 3846015"/>
                <a:gd name="connsiteX1" fmla="*/ 9144000 w 9144000"/>
                <a:gd name="connsiteY1" fmla="*/ 0 h 3846015"/>
                <a:gd name="connsiteX2" fmla="*/ 9144000 w 9144000"/>
                <a:gd name="connsiteY2" fmla="*/ 3651870 h 3846015"/>
                <a:gd name="connsiteX3" fmla="*/ 4766144 w 9144000"/>
                <a:gd name="connsiteY3" fmla="*/ 3651870 h 3846015"/>
                <a:gd name="connsiteX4" fmla="*/ 4571999 w 9144000"/>
                <a:gd name="connsiteY4" fmla="*/ 3846015 h 3846015"/>
                <a:gd name="connsiteX5" fmla="*/ 4377855 w 9144000"/>
                <a:gd name="connsiteY5" fmla="*/ 3651870 h 3846015"/>
                <a:gd name="connsiteX6" fmla="*/ 0 w 9144000"/>
                <a:gd name="connsiteY6" fmla="*/ 3651870 h 3846015"/>
                <a:gd name="connsiteX7" fmla="*/ 42863 w 9144000"/>
                <a:gd name="connsiteY7" fmla="*/ 643058 h 3846015"/>
                <a:gd name="connsiteX0-1" fmla="*/ 7145 w 9144000"/>
                <a:gd name="connsiteY0-2" fmla="*/ 121467 h 3846015"/>
                <a:gd name="connsiteX1-3" fmla="*/ 9144000 w 9144000"/>
                <a:gd name="connsiteY1-4" fmla="*/ 0 h 3846015"/>
                <a:gd name="connsiteX2-5" fmla="*/ 9144000 w 9144000"/>
                <a:gd name="connsiteY2-6" fmla="*/ 3651870 h 3846015"/>
                <a:gd name="connsiteX3-7" fmla="*/ 4766144 w 9144000"/>
                <a:gd name="connsiteY3-8" fmla="*/ 3651870 h 3846015"/>
                <a:gd name="connsiteX4-9" fmla="*/ 4571999 w 9144000"/>
                <a:gd name="connsiteY4-10" fmla="*/ 3846015 h 3846015"/>
                <a:gd name="connsiteX5-11" fmla="*/ 4377855 w 9144000"/>
                <a:gd name="connsiteY5-12" fmla="*/ 3651870 h 3846015"/>
                <a:gd name="connsiteX6-13" fmla="*/ 0 w 9144000"/>
                <a:gd name="connsiteY6-14" fmla="*/ 3651870 h 3846015"/>
                <a:gd name="connsiteX7-15" fmla="*/ 7145 w 9144000"/>
                <a:gd name="connsiteY7-16" fmla="*/ 121467 h 3846015"/>
                <a:gd name="connsiteX0-17" fmla="*/ 7145 w 9144000"/>
                <a:gd name="connsiteY0-18" fmla="*/ 0 h 3724548"/>
                <a:gd name="connsiteX1-19" fmla="*/ 8851106 w 9144000"/>
                <a:gd name="connsiteY1-20" fmla="*/ 392980 h 3724548"/>
                <a:gd name="connsiteX2-21" fmla="*/ 9144000 w 9144000"/>
                <a:gd name="connsiteY2-22" fmla="*/ 3530403 h 3724548"/>
                <a:gd name="connsiteX3-23" fmla="*/ 4766144 w 9144000"/>
                <a:gd name="connsiteY3-24" fmla="*/ 3530403 h 3724548"/>
                <a:gd name="connsiteX4-25" fmla="*/ 4571999 w 9144000"/>
                <a:gd name="connsiteY4-26" fmla="*/ 3724548 h 3724548"/>
                <a:gd name="connsiteX5-27" fmla="*/ 4377855 w 9144000"/>
                <a:gd name="connsiteY5-28" fmla="*/ 3530403 h 3724548"/>
                <a:gd name="connsiteX6-29" fmla="*/ 0 w 9144000"/>
                <a:gd name="connsiteY6-30" fmla="*/ 3530403 h 3724548"/>
                <a:gd name="connsiteX7-31" fmla="*/ 7145 w 9144000"/>
                <a:gd name="connsiteY7-32" fmla="*/ 0 h 3724548"/>
                <a:gd name="connsiteX0-33" fmla="*/ 7145 w 9151144"/>
                <a:gd name="connsiteY0-34" fmla="*/ 14290 h 3738838"/>
                <a:gd name="connsiteX1-35" fmla="*/ 9151144 w 9151144"/>
                <a:gd name="connsiteY1-36" fmla="*/ 0 h 3738838"/>
                <a:gd name="connsiteX2-37" fmla="*/ 9144000 w 9151144"/>
                <a:gd name="connsiteY2-38" fmla="*/ 3544693 h 3738838"/>
                <a:gd name="connsiteX3-39" fmla="*/ 4766144 w 9151144"/>
                <a:gd name="connsiteY3-40" fmla="*/ 3544693 h 3738838"/>
                <a:gd name="connsiteX4-41" fmla="*/ 4571999 w 9151144"/>
                <a:gd name="connsiteY4-42" fmla="*/ 3738838 h 3738838"/>
                <a:gd name="connsiteX5-43" fmla="*/ 4377855 w 9151144"/>
                <a:gd name="connsiteY5-44" fmla="*/ 3544693 h 3738838"/>
                <a:gd name="connsiteX6-45" fmla="*/ 0 w 9151144"/>
                <a:gd name="connsiteY6-46" fmla="*/ 3544693 h 3738838"/>
                <a:gd name="connsiteX7-47" fmla="*/ 7145 w 9151144"/>
                <a:gd name="connsiteY7-48" fmla="*/ 14290 h 3738838"/>
                <a:gd name="connsiteX0-49" fmla="*/ 7145 w 9151144"/>
                <a:gd name="connsiteY0-50" fmla="*/ 7145 h 3738838"/>
                <a:gd name="connsiteX1-51" fmla="*/ 9151144 w 9151144"/>
                <a:gd name="connsiteY1-52" fmla="*/ 0 h 3738838"/>
                <a:gd name="connsiteX2-53" fmla="*/ 9144000 w 9151144"/>
                <a:gd name="connsiteY2-54" fmla="*/ 3544693 h 3738838"/>
                <a:gd name="connsiteX3-55" fmla="*/ 4766144 w 9151144"/>
                <a:gd name="connsiteY3-56" fmla="*/ 3544693 h 3738838"/>
                <a:gd name="connsiteX4-57" fmla="*/ 4571999 w 9151144"/>
                <a:gd name="connsiteY4-58" fmla="*/ 3738838 h 3738838"/>
                <a:gd name="connsiteX5-59" fmla="*/ 4377855 w 9151144"/>
                <a:gd name="connsiteY5-60" fmla="*/ 3544693 h 3738838"/>
                <a:gd name="connsiteX6-61" fmla="*/ 0 w 9151144"/>
                <a:gd name="connsiteY6-62" fmla="*/ 3544693 h 3738838"/>
                <a:gd name="connsiteX7-63" fmla="*/ 7145 w 9151144"/>
                <a:gd name="connsiteY7-64" fmla="*/ 7145 h 373883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</a:cxnLst>
              <a:rect l="l" t="t" r="r" b="b"/>
              <a:pathLst>
                <a:path w="9151144" h="3738838">
                  <a:moveTo>
                    <a:pt x="7145" y="7145"/>
                  </a:moveTo>
                  <a:lnTo>
                    <a:pt x="9151144" y="0"/>
                  </a:lnTo>
                  <a:cubicBezTo>
                    <a:pt x="9148763" y="1181564"/>
                    <a:pt x="9146381" y="2363129"/>
                    <a:pt x="9144000" y="3544693"/>
                  </a:cubicBezTo>
                  <a:lnTo>
                    <a:pt x="4766144" y="3544693"/>
                  </a:lnTo>
                  <a:lnTo>
                    <a:pt x="4571999" y="3738838"/>
                  </a:lnTo>
                  <a:lnTo>
                    <a:pt x="4377855" y="3544693"/>
                  </a:lnTo>
                  <a:lnTo>
                    <a:pt x="0" y="3544693"/>
                  </a:lnTo>
                  <a:cubicBezTo>
                    <a:pt x="0" y="2327403"/>
                    <a:pt x="7145" y="1224435"/>
                    <a:pt x="7145" y="71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" name="矩形 259"/>
          <p:cNvSpPr>
            <a:spLocks noChangeArrowheads="1"/>
          </p:cNvSpPr>
          <p:nvPr/>
        </p:nvSpPr>
        <p:spPr bwMode="auto">
          <a:xfrm>
            <a:off x="16723" y="3983478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2" algn="ctr"/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创新教育</a:t>
            </a:r>
            <a:r>
              <a:rPr lang="en-US" altLang="zh-CN" sz="4800" b="1" dirty="0">
                <a:solidFill>
                  <a:schemeClr val="bg1"/>
                </a:solidFill>
                <a:latin typeface="+mn-ea"/>
                <a:ea typeface="+mn-ea"/>
              </a:rPr>
              <a:t>  </a:t>
            </a:r>
            <a:r>
              <a:rPr lang="zh-CN" altLang="en-US" sz="4800" b="1" dirty="0">
                <a:solidFill>
                  <a:schemeClr val="bg1"/>
                </a:solidFill>
                <a:latin typeface="+mn-ea"/>
                <a:ea typeface="+mn-ea"/>
              </a:rPr>
              <a:t>引领未来</a:t>
            </a:r>
            <a:endParaRPr lang="zh-CN" altLang="en-US" sz="4800" b="1" dirty="0">
              <a:solidFill>
                <a:schemeClr val="bg1"/>
              </a:solidFill>
              <a:latin typeface="+mn-ea"/>
              <a:ea typeface="+mn-ea"/>
              <a:sym typeface="Impact" panose="020B0806030902050204" pitchFamily="34" charset="0"/>
            </a:endParaRPr>
          </a:p>
        </p:txBody>
      </p:sp>
      <p:grpSp>
        <p:nvGrpSpPr>
          <p:cNvPr id="14" name="组合 46"/>
          <p:cNvGrpSpPr/>
          <p:nvPr/>
        </p:nvGrpSpPr>
        <p:grpSpPr bwMode="auto">
          <a:xfrm>
            <a:off x="3795175" y="970438"/>
            <a:ext cx="1587103" cy="1587103"/>
            <a:chOff x="0" y="0"/>
            <a:chExt cx="2116920" cy="2116920"/>
          </a:xfrm>
        </p:grpSpPr>
        <p:sp>
          <p:nvSpPr>
            <p:cNvPr id="15" name="椭圆 47"/>
            <p:cNvSpPr>
              <a:spLocks noChangeArrowheads="1"/>
            </p:cNvSpPr>
            <p:nvPr/>
          </p:nvSpPr>
          <p:spPr bwMode="auto">
            <a:xfrm>
              <a:off x="0" y="0"/>
              <a:ext cx="2116920" cy="2116920"/>
            </a:xfrm>
            <a:prstGeom prst="ellipse">
              <a:avLst/>
            </a:prstGeom>
            <a:solidFill>
              <a:srgbClr val="F2F2F2"/>
            </a:solidFill>
            <a:ln w="57150">
              <a:solidFill>
                <a:srgbClr val="1D8DE5"/>
              </a:solidFill>
              <a:beve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>
                <a:solidFill>
                  <a:srgbClr val="FFFFFF"/>
                </a:solidFill>
              </a:endParaRPr>
            </a:p>
          </p:txBody>
        </p:sp>
        <p:grpSp>
          <p:nvGrpSpPr>
            <p:cNvPr id="16" name="组合 48"/>
            <p:cNvGrpSpPr/>
            <p:nvPr/>
          </p:nvGrpSpPr>
          <p:grpSpPr bwMode="auto">
            <a:xfrm>
              <a:off x="461855" y="280091"/>
              <a:ext cx="1193210" cy="1836829"/>
              <a:chOff x="0" y="0"/>
              <a:chExt cx="2598738" cy="4000499"/>
            </a:xfrm>
          </p:grpSpPr>
          <p:sp>
            <p:nvSpPr>
              <p:cNvPr id="17" name="Freeform 1281"/>
              <p:cNvSpPr>
                <a:spLocks noChangeArrowheads="1"/>
              </p:cNvSpPr>
              <p:nvPr/>
            </p:nvSpPr>
            <p:spPr bwMode="auto">
              <a:xfrm>
                <a:off x="1435100" y="3543299"/>
                <a:ext cx="327025" cy="457200"/>
              </a:xfrm>
              <a:custGeom>
                <a:avLst/>
                <a:gdLst>
                  <a:gd name="T0" fmla="*/ 519152188 w 206"/>
                  <a:gd name="T1" fmla="*/ 0 h 288"/>
                  <a:gd name="T2" fmla="*/ 367942813 w 206"/>
                  <a:gd name="T3" fmla="*/ 0 h 288"/>
                  <a:gd name="T4" fmla="*/ 153730325 w 206"/>
                  <a:gd name="T5" fmla="*/ 0 h 288"/>
                  <a:gd name="T6" fmla="*/ 0 w 206"/>
                  <a:gd name="T7" fmla="*/ 0 h 288"/>
                  <a:gd name="T8" fmla="*/ 0 w 206"/>
                  <a:gd name="T9" fmla="*/ 20161250 h 288"/>
                  <a:gd name="T10" fmla="*/ 153730325 w 206"/>
                  <a:gd name="T11" fmla="*/ 20161250 h 288"/>
                  <a:gd name="T12" fmla="*/ 153730325 w 206"/>
                  <a:gd name="T13" fmla="*/ 725805000 h 288"/>
                  <a:gd name="T14" fmla="*/ 153730325 w 206"/>
                  <a:gd name="T15" fmla="*/ 725805000 h 288"/>
                  <a:gd name="T16" fmla="*/ 367942813 w 206"/>
                  <a:gd name="T17" fmla="*/ 725805000 h 288"/>
                  <a:gd name="T18" fmla="*/ 367942813 w 206"/>
                  <a:gd name="T19" fmla="*/ 725805000 h 288"/>
                  <a:gd name="T20" fmla="*/ 367942813 w 206"/>
                  <a:gd name="T21" fmla="*/ 20161250 h 288"/>
                  <a:gd name="T22" fmla="*/ 519152188 w 206"/>
                  <a:gd name="T23" fmla="*/ 20161250 h 288"/>
                  <a:gd name="T24" fmla="*/ 519152188 w 206"/>
                  <a:gd name="T25" fmla="*/ 0 h 28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06"/>
                  <a:gd name="T40" fmla="*/ 0 h 288"/>
                  <a:gd name="T41" fmla="*/ 206 w 206"/>
                  <a:gd name="T42" fmla="*/ 288 h 28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06" h="288">
                    <a:moveTo>
                      <a:pt x="206" y="0"/>
                    </a:moveTo>
                    <a:lnTo>
                      <a:pt x="146" y="0"/>
                    </a:lnTo>
                    <a:lnTo>
                      <a:pt x="61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61" y="8"/>
                    </a:lnTo>
                    <a:lnTo>
                      <a:pt x="61" y="288"/>
                    </a:lnTo>
                    <a:lnTo>
                      <a:pt x="146" y="288"/>
                    </a:lnTo>
                    <a:lnTo>
                      <a:pt x="146" y="8"/>
                    </a:lnTo>
                    <a:lnTo>
                      <a:pt x="206" y="8"/>
                    </a:lnTo>
                    <a:lnTo>
                      <a:pt x="20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1283"/>
              <p:cNvSpPr>
                <a:spLocks noChangeArrowheads="1"/>
              </p:cNvSpPr>
              <p:nvPr/>
            </p:nvSpPr>
            <p:spPr bwMode="auto">
              <a:xfrm>
                <a:off x="1820863" y="3541712"/>
                <a:ext cx="328613" cy="458787"/>
              </a:xfrm>
              <a:custGeom>
                <a:avLst/>
                <a:gdLst>
                  <a:gd name="T0" fmla="*/ 521673931 w 207"/>
                  <a:gd name="T1" fmla="*/ 0 h 289"/>
                  <a:gd name="T2" fmla="*/ 214214401 w 207"/>
                  <a:gd name="T3" fmla="*/ 0 h 289"/>
                  <a:gd name="T4" fmla="*/ 138609598 w 207"/>
                  <a:gd name="T5" fmla="*/ 0 h 289"/>
                  <a:gd name="T6" fmla="*/ 0 w 207"/>
                  <a:gd name="T7" fmla="*/ 0 h 289"/>
                  <a:gd name="T8" fmla="*/ 0 w 207"/>
                  <a:gd name="T9" fmla="*/ 728323569 h 289"/>
                  <a:gd name="T10" fmla="*/ 138609598 w 207"/>
                  <a:gd name="T11" fmla="*/ 728323569 h 289"/>
                  <a:gd name="T12" fmla="*/ 214214401 w 207"/>
                  <a:gd name="T13" fmla="*/ 728323569 h 289"/>
                  <a:gd name="T14" fmla="*/ 521673931 w 207"/>
                  <a:gd name="T15" fmla="*/ 728323569 h 289"/>
                  <a:gd name="T16" fmla="*/ 521673931 w 207"/>
                  <a:gd name="T17" fmla="*/ 708162341 h 289"/>
                  <a:gd name="T18" fmla="*/ 214214401 w 207"/>
                  <a:gd name="T19" fmla="*/ 708162341 h 289"/>
                  <a:gd name="T20" fmla="*/ 214214401 w 207"/>
                  <a:gd name="T21" fmla="*/ 161289824 h 289"/>
                  <a:gd name="T22" fmla="*/ 405746567 w 207"/>
                  <a:gd name="T23" fmla="*/ 161289824 h 289"/>
                  <a:gd name="T24" fmla="*/ 405746567 w 207"/>
                  <a:gd name="T25" fmla="*/ 141128596 h 289"/>
                  <a:gd name="T26" fmla="*/ 214214401 w 207"/>
                  <a:gd name="T27" fmla="*/ 141128596 h 289"/>
                  <a:gd name="T28" fmla="*/ 214214401 w 207"/>
                  <a:gd name="T29" fmla="*/ 20161228 h 289"/>
                  <a:gd name="T30" fmla="*/ 521673931 w 207"/>
                  <a:gd name="T31" fmla="*/ 20161228 h 289"/>
                  <a:gd name="T32" fmla="*/ 521673931 w 207"/>
                  <a:gd name="T33" fmla="*/ 0 h 289"/>
                  <a:gd name="T34" fmla="*/ 521673931 w 207"/>
                  <a:gd name="T35" fmla="*/ 0 h 28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07"/>
                  <a:gd name="T55" fmla="*/ 0 h 289"/>
                  <a:gd name="T56" fmla="*/ 207 w 207"/>
                  <a:gd name="T57" fmla="*/ 289 h 28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07" h="289">
                    <a:moveTo>
                      <a:pt x="207" y="0"/>
                    </a:moveTo>
                    <a:lnTo>
                      <a:pt x="85" y="0"/>
                    </a:lnTo>
                    <a:lnTo>
                      <a:pt x="55" y="0"/>
                    </a:lnTo>
                    <a:lnTo>
                      <a:pt x="0" y="0"/>
                    </a:lnTo>
                    <a:lnTo>
                      <a:pt x="0" y="289"/>
                    </a:lnTo>
                    <a:lnTo>
                      <a:pt x="55" y="289"/>
                    </a:lnTo>
                    <a:lnTo>
                      <a:pt x="85" y="289"/>
                    </a:lnTo>
                    <a:lnTo>
                      <a:pt x="207" y="289"/>
                    </a:lnTo>
                    <a:lnTo>
                      <a:pt x="207" y="281"/>
                    </a:lnTo>
                    <a:lnTo>
                      <a:pt x="85" y="281"/>
                    </a:lnTo>
                    <a:lnTo>
                      <a:pt x="85" y="64"/>
                    </a:lnTo>
                    <a:lnTo>
                      <a:pt x="161" y="64"/>
                    </a:lnTo>
                    <a:lnTo>
                      <a:pt x="161" y="56"/>
                    </a:lnTo>
                    <a:lnTo>
                      <a:pt x="85" y="56"/>
                    </a:lnTo>
                    <a:lnTo>
                      <a:pt x="85" y="8"/>
                    </a:lnTo>
                    <a:lnTo>
                      <a:pt x="207" y="8"/>
                    </a:lnTo>
                    <a:lnTo>
                      <a:pt x="20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Freeform 1284"/>
              <p:cNvSpPr>
                <a:spLocks noChangeArrowheads="1"/>
              </p:cNvSpPr>
              <p:nvPr/>
            </p:nvSpPr>
            <p:spPr bwMode="auto">
              <a:xfrm>
                <a:off x="2598738" y="3733799"/>
                <a:ext cx="1" cy="3175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2520950 h 2"/>
                  <a:gd name="T4" fmla="*/ 0 w 1"/>
                  <a:gd name="T5" fmla="*/ 5040313 h 2"/>
                  <a:gd name="T6" fmla="*/ 0 w 1"/>
                  <a:gd name="T7" fmla="*/ 0 h 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2"/>
                  <a:gd name="T14" fmla="*/ 1 w 1"/>
                  <a:gd name="T15" fmla="*/ 2 h 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Freeform 1289"/>
              <p:cNvSpPr>
                <a:spLocks noChangeArrowheads="1"/>
              </p:cNvSpPr>
              <p:nvPr/>
            </p:nvSpPr>
            <p:spPr bwMode="auto">
              <a:xfrm>
                <a:off x="1112838" y="3733799"/>
                <a:ext cx="1" cy="3175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240492 h 3"/>
                  <a:gd name="T4" fmla="*/ 0 w 1"/>
                  <a:gd name="T5" fmla="*/ 3360208 h 3"/>
                  <a:gd name="T6" fmla="*/ 0 w 1"/>
                  <a:gd name="T7" fmla="*/ 0 h 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3"/>
                  <a:gd name="T14" fmla="*/ 1 w 1"/>
                  <a:gd name="T15" fmla="*/ 3 h 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2"/>
                      <a:pt x="0" y="3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1292"/>
              <p:cNvSpPr>
                <a:spLocks noChangeArrowheads="1"/>
              </p:cNvSpPr>
              <p:nvPr/>
            </p:nvSpPr>
            <p:spPr bwMode="auto">
              <a:xfrm>
                <a:off x="0" y="3543299"/>
                <a:ext cx="395288" cy="457200"/>
              </a:xfrm>
              <a:custGeom>
                <a:avLst/>
                <a:gdLst>
                  <a:gd name="T0" fmla="*/ 627520494 w 249"/>
                  <a:gd name="T1" fmla="*/ 0 h 288"/>
                  <a:gd name="T2" fmla="*/ 521673797 w 249"/>
                  <a:gd name="T3" fmla="*/ 0 h 288"/>
                  <a:gd name="T4" fmla="*/ 413306148 w 249"/>
                  <a:gd name="T5" fmla="*/ 0 h 288"/>
                  <a:gd name="T6" fmla="*/ 413306148 w 249"/>
                  <a:gd name="T7" fmla="*/ 138609388 h 288"/>
                  <a:gd name="T8" fmla="*/ 214214346 w 249"/>
                  <a:gd name="T9" fmla="*/ 138609388 h 288"/>
                  <a:gd name="T10" fmla="*/ 214214346 w 249"/>
                  <a:gd name="T11" fmla="*/ 0 h 288"/>
                  <a:gd name="T12" fmla="*/ 0 w 249"/>
                  <a:gd name="T13" fmla="*/ 0 h 288"/>
                  <a:gd name="T14" fmla="*/ 0 w 249"/>
                  <a:gd name="T15" fmla="*/ 725805000 h 288"/>
                  <a:gd name="T16" fmla="*/ 214214346 w 249"/>
                  <a:gd name="T17" fmla="*/ 725805000 h 288"/>
                  <a:gd name="T18" fmla="*/ 214214346 w 249"/>
                  <a:gd name="T19" fmla="*/ 161290000 h 288"/>
                  <a:gd name="T20" fmla="*/ 413306148 w 249"/>
                  <a:gd name="T21" fmla="*/ 161290000 h 288"/>
                  <a:gd name="T22" fmla="*/ 413306148 w 249"/>
                  <a:gd name="T23" fmla="*/ 725805000 h 288"/>
                  <a:gd name="T24" fmla="*/ 521673797 w 249"/>
                  <a:gd name="T25" fmla="*/ 725805000 h 288"/>
                  <a:gd name="T26" fmla="*/ 627520494 w 249"/>
                  <a:gd name="T27" fmla="*/ 725805000 h 288"/>
                  <a:gd name="T28" fmla="*/ 627520494 w 249"/>
                  <a:gd name="T29" fmla="*/ 725805000 h 288"/>
                  <a:gd name="T30" fmla="*/ 627520494 w 249"/>
                  <a:gd name="T31" fmla="*/ 0 h 2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249"/>
                  <a:gd name="T49" fmla="*/ 0 h 288"/>
                  <a:gd name="T50" fmla="*/ 249 w 249"/>
                  <a:gd name="T51" fmla="*/ 288 h 288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249" h="288">
                    <a:moveTo>
                      <a:pt x="249" y="0"/>
                    </a:moveTo>
                    <a:lnTo>
                      <a:pt x="207" y="0"/>
                    </a:lnTo>
                    <a:lnTo>
                      <a:pt x="164" y="0"/>
                    </a:lnTo>
                    <a:lnTo>
                      <a:pt x="164" y="55"/>
                    </a:lnTo>
                    <a:lnTo>
                      <a:pt x="85" y="55"/>
                    </a:lnTo>
                    <a:lnTo>
                      <a:pt x="85" y="0"/>
                    </a:lnTo>
                    <a:lnTo>
                      <a:pt x="0" y="0"/>
                    </a:lnTo>
                    <a:lnTo>
                      <a:pt x="0" y="288"/>
                    </a:lnTo>
                    <a:lnTo>
                      <a:pt x="85" y="288"/>
                    </a:lnTo>
                    <a:lnTo>
                      <a:pt x="85" y="64"/>
                    </a:lnTo>
                    <a:lnTo>
                      <a:pt x="164" y="64"/>
                    </a:lnTo>
                    <a:lnTo>
                      <a:pt x="164" y="288"/>
                    </a:lnTo>
                    <a:lnTo>
                      <a:pt x="207" y="288"/>
                    </a:lnTo>
                    <a:lnTo>
                      <a:pt x="249" y="288"/>
                    </a:lnTo>
                    <a:lnTo>
                      <a:pt x="24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1293"/>
              <p:cNvSpPr>
                <a:spLocks noEditPoints="1" noChangeArrowheads="1"/>
              </p:cNvSpPr>
              <p:nvPr/>
            </p:nvSpPr>
            <p:spPr bwMode="auto">
              <a:xfrm>
                <a:off x="319088" y="1646237"/>
                <a:ext cx="1916113" cy="677862"/>
              </a:xfrm>
              <a:custGeom>
                <a:avLst/>
                <a:gdLst>
                  <a:gd name="T0" fmla="*/ 2147483646 w 1660"/>
                  <a:gd name="T1" fmla="*/ 137354242 h 587"/>
                  <a:gd name="T2" fmla="*/ 2126468733 w 1660"/>
                  <a:gd name="T3" fmla="*/ 90681076 h 587"/>
                  <a:gd name="T4" fmla="*/ 1460281260 w 1660"/>
                  <a:gd name="T5" fmla="*/ 52008298 h 587"/>
                  <a:gd name="T6" fmla="*/ 1115196235 w 1660"/>
                  <a:gd name="T7" fmla="*/ 198697866 h 587"/>
                  <a:gd name="T8" fmla="*/ 1096544144 w 1660"/>
                  <a:gd name="T9" fmla="*/ 198697866 h 587"/>
                  <a:gd name="T10" fmla="*/ 751459119 w 1660"/>
                  <a:gd name="T11" fmla="*/ 52008298 h 587"/>
                  <a:gd name="T12" fmla="*/ 85271646 w 1660"/>
                  <a:gd name="T13" fmla="*/ 90681076 h 587"/>
                  <a:gd name="T14" fmla="*/ 2665244 w 1660"/>
                  <a:gd name="T15" fmla="*/ 137354242 h 587"/>
                  <a:gd name="T16" fmla="*/ 35974444 w 1660"/>
                  <a:gd name="T17" fmla="*/ 214699797 h 587"/>
                  <a:gd name="T18" fmla="*/ 130572712 w 1660"/>
                  <a:gd name="T19" fmla="*/ 394728165 h 587"/>
                  <a:gd name="T20" fmla="*/ 285128003 w 1660"/>
                  <a:gd name="T21" fmla="*/ 721446102 h 587"/>
                  <a:gd name="T22" fmla="*/ 818077520 w 1660"/>
                  <a:gd name="T23" fmla="*/ 716110970 h 587"/>
                  <a:gd name="T24" fmla="*/ 1103205523 w 1660"/>
                  <a:gd name="T25" fmla="*/ 317382610 h 587"/>
                  <a:gd name="T26" fmla="*/ 1108534856 w 1660"/>
                  <a:gd name="T27" fmla="*/ 317382610 h 587"/>
                  <a:gd name="T28" fmla="*/ 1393662859 w 1660"/>
                  <a:gd name="T29" fmla="*/ 716110970 h 587"/>
                  <a:gd name="T30" fmla="*/ 1926612376 w 1660"/>
                  <a:gd name="T31" fmla="*/ 721446102 h 587"/>
                  <a:gd name="T32" fmla="*/ 2081167666 w 1660"/>
                  <a:gd name="T33" fmla="*/ 394728165 h 587"/>
                  <a:gd name="T34" fmla="*/ 2147483646 w 1660"/>
                  <a:gd name="T35" fmla="*/ 214699797 h 587"/>
                  <a:gd name="T36" fmla="*/ 2147483646 w 1660"/>
                  <a:gd name="T37" fmla="*/ 137354242 h 587"/>
                  <a:gd name="T38" fmla="*/ 892690498 w 1660"/>
                  <a:gd name="T39" fmla="*/ 454738006 h 587"/>
                  <a:gd name="T40" fmla="*/ 783436274 w 1660"/>
                  <a:gd name="T41" fmla="*/ 652102089 h 587"/>
                  <a:gd name="T42" fmla="*/ 547605473 w 1660"/>
                  <a:gd name="T43" fmla="*/ 692107495 h 587"/>
                  <a:gd name="T44" fmla="*/ 311775825 w 1660"/>
                  <a:gd name="T45" fmla="*/ 653434717 h 587"/>
                  <a:gd name="T46" fmla="*/ 213180268 w 1660"/>
                  <a:gd name="T47" fmla="*/ 421399206 h 587"/>
                  <a:gd name="T48" fmla="*/ 194527024 w 1660"/>
                  <a:gd name="T49" fmla="*/ 176027019 h 587"/>
                  <a:gd name="T50" fmla="*/ 539610895 w 1660"/>
                  <a:gd name="T51" fmla="*/ 118684744 h 587"/>
                  <a:gd name="T52" fmla="*/ 935326321 w 1660"/>
                  <a:gd name="T53" fmla="*/ 226701534 h 587"/>
                  <a:gd name="T54" fmla="*/ 892690498 w 1660"/>
                  <a:gd name="T55" fmla="*/ 454738006 h 587"/>
                  <a:gd name="T56" fmla="*/ 1998560110 w 1660"/>
                  <a:gd name="T57" fmla="*/ 421399206 h 587"/>
                  <a:gd name="T58" fmla="*/ 1899964554 w 1660"/>
                  <a:gd name="T59" fmla="*/ 653434717 h 587"/>
                  <a:gd name="T60" fmla="*/ 1664134906 w 1660"/>
                  <a:gd name="T61" fmla="*/ 692107495 h 587"/>
                  <a:gd name="T62" fmla="*/ 1428304104 w 1660"/>
                  <a:gd name="T63" fmla="*/ 652102089 h 587"/>
                  <a:gd name="T64" fmla="*/ 1319049881 w 1660"/>
                  <a:gd name="T65" fmla="*/ 454738006 h 587"/>
                  <a:gd name="T66" fmla="*/ 1276414058 w 1660"/>
                  <a:gd name="T67" fmla="*/ 226701534 h 587"/>
                  <a:gd name="T68" fmla="*/ 1672129484 w 1660"/>
                  <a:gd name="T69" fmla="*/ 118684744 h 587"/>
                  <a:gd name="T70" fmla="*/ 2017213355 w 1660"/>
                  <a:gd name="T71" fmla="*/ 176027019 h 587"/>
                  <a:gd name="T72" fmla="*/ 1998560110 w 1660"/>
                  <a:gd name="T73" fmla="*/ 421399206 h 587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660"/>
                  <a:gd name="T112" fmla="*/ 0 h 587"/>
                  <a:gd name="T113" fmla="*/ 1660 w 1660"/>
                  <a:gd name="T114" fmla="*/ 587 h 587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660" h="587">
                    <a:moveTo>
                      <a:pt x="1658" y="103"/>
                    </a:moveTo>
                    <a:cubicBezTo>
                      <a:pt x="1658" y="71"/>
                      <a:pt x="1653" y="83"/>
                      <a:pt x="1596" y="68"/>
                    </a:cubicBezTo>
                    <a:cubicBezTo>
                      <a:pt x="1539" y="52"/>
                      <a:pt x="1364" y="0"/>
                      <a:pt x="1096" y="39"/>
                    </a:cubicBezTo>
                    <a:cubicBezTo>
                      <a:pt x="872" y="72"/>
                      <a:pt x="929" y="146"/>
                      <a:pt x="837" y="149"/>
                    </a:cubicBezTo>
                    <a:cubicBezTo>
                      <a:pt x="823" y="149"/>
                      <a:pt x="823" y="149"/>
                      <a:pt x="823" y="149"/>
                    </a:cubicBezTo>
                    <a:cubicBezTo>
                      <a:pt x="731" y="146"/>
                      <a:pt x="788" y="72"/>
                      <a:pt x="564" y="39"/>
                    </a:cubicBezTo>
                    <a:cubicBezTo>
                      <a:pt x="296" y="0"/>
                      <a:pt x="121" y="52"/>
                      <a:pt x="64" y="68"/>
                    </a:cubicBezTo>
                    <a:cubicBezTo>
                      <a:pt x="7" y="83"/>
                      <a:pt x="2" y="71"/>
                      <a:pt x="2" y="103"/>
                    </a:cubicBezTo>
                    <a:cubicBezTo>
                      <a:pt x="3" y="135"/>
                      <a:pt x="0" y="161"/>
                      <a:pt x="27" y="161"/>
                    </a:cubicBezTo>
                    <a:cubicBezTo>
                      <a:pt x="55" y="161"/>
                      <a:pt x="55" y="161"/>
                      <a:pt x="98" y="296"/>
                    </a:cubicBezTo>
                    <a:cubicBezTo>
                      <a:pt x="150" y="458"/>
                      <a:pt x="164" y="504"/>
                      <a:pt x="214" y="541"/>
                    </a:cubicBezTo>
                    <a:cubicBezTo>
                      <a:pt x="275" y="587"/>
                      <a:pt x="531" y="587"/>
                      <a:pt x="614" y="537"/>
                    </a:cubicBezTo>
                    <a:cubicBezTo>
                      <a:pt x="717" y="475"/>
                      <a:pt x="704" y="241"/>
                      <a:pt x="828" y="238"/>
                    </a:cubicBezTo>
                    <a:cubicBezTo>
                      <a:pt x="829" y="238"/>
                      <a:pt x="831" y="238"/>
                      <a:pt x="832" y="238"/>
                    </a:cubicBezTo>
                    <a:cubicBezTo>
                      <a:pt x="956" y="241"/>
                      <a:pt x="943" y="475"/>
                      <a:pt x="1046" y="537"/>
                    </a:cubicBezTo>
                    <a:cubicBezTo>
                      <a:pt x="1129" y="587"/>
                      <a:pt x="1385" y="587"/>
                      <a:pt x="1446" y="541"/>
                    </a:cubicBezTo>
                    <a:cubicBezTo>
                      <a:pt x="1496" y="504"/>
                      <a:pt x="1510" y="458"/>
                      <a:pt x="1562" y="296"/>
                    </a:cubicBezTo>
                    <a:cubicBezTo>
                      <a:pt x="1605" y="161"/>
                      <a:pt x="1605" y="161"/>
                      <a:pt x="1633" y="161"/>
                    </a:cubicBezTo>
                    <a:cubicBezTo>
                      <a:pt x="1660" y="161"/>
                      <a:pt x="1657" y="135"/>
                      <a:pt x="1658" y="103"/>
                    </a:cubicBezTo>
                    <a:close/>
                    <a:moveTo>
                      <a:pt x="670" y="341"/>
                    </a:moveTo>
                    <a:cubicBezTo>
                      <a:pt x="644" y="407"/>
                      <a:pt x="624" y="465"/>
                      <a:pt x="588" y="489"/>
                    </a:cubicBezTo>
                    <a:cubicBezTo>
                      <a:pt x="550" y="515"/>
                      <a:pt x="494" y="520"/>
                      <a:pt x="411" y="519"/>
                    </a:cubicBezTo>
                    <a:cubicBezTo>
                      <a:pt x="341" y="517"/>
                      <a:pt x="266" y="520"/>
                      <a:pt x="234" y="490"/>
                    </a:cubicBezTo>
                    <a:cubicBezTo>
                      <a:pt x="208" y="465"/>
                      <a:pt x="182" y="386"/>
                      <a:pt x="160" y="316"/>
                    </a:cubicBezTo>
                    <a:cubicBezTo>
                      <a:pt x="129" y="219"/>
                      <a:pt x="115" y="161"/>
                      <a:pt x="146" y="132"/>
                    </a:cubicBezTo>
                    <a:cubicBezTo>
                      <a:pt x="185" y="97"/>
                      <a:pt x="286" y="91"/>
                      <a:pt x="405" y="89"/>
                    </a:cubicBezTo>
                    <a:cubicBezTo>
                      <a:pt x="524" y="88"/>
                      <a:pt x="682" y="123"/>
                      <a:pt x="702" y="170"/>
                    </a:cubicBezTo>
                    <a:cubicBezTo>
                      <a:pt x="718" y="205"/>
                      <a:pt x="693" y="282"/>
                      <a:pt x="670" y="341"/>
                    </a:cubicBezTo>
                    <a:close/>
                    <a:moveTo>
                      <a:pt x="1500" y="316"/>
                    </a:moveTo>
                    <a:cubicBezTo>
                      <a:pt x="1478" y="386"/>
                      <a:pt x="1452" y="465"/>
                      <a:pt x="1426" y="490"/>
                    </a:cubicBezTo>
                    <a:cubicBezTo>
                      <a:pt x="1394" y="520"/>
                      <a:pt x="1319" y="517"/>
                      <a:pt x="1249" y="519"/>
                    </a:cubicBezTo>
                    <a:cubicBezTo>
                      <a:pt x="1166" y="520"/>
                      <a:pt x="1110" y="515"/>
                      <a:pt x="1072" y="489"/>
                    </a:cubicBezTo>
                    <a:cubicBezTo>
                      <a:pt x="1036" y="465"/>
                      <a:pt x="1016" y="407"/>
                      <a:pt x="990" y="341"/>
                    </a:cubicBezTo>
                    <a:cubicBezTo>
                      <a:pt x="967" y="282"/>
                      <a:pt x="942" y="205"/>
                      <a:pt x="958" y="170"/>
                    </a:cubicBezTo>
                    <a:cubicBezTo>
                      <a:pt x="978" y="123"/>
                      <a:pt x="1136" y="88"/>
                      <a:pt x="1255" y="89"/>
                    </a:cubicBezTo>
                    <a:cubicBezTo>
                      <a:pt x="1374" y="91"/>
                      <a:pt x="1475" y="97"/>
                      <a:pt x="1514" y="132"/>
                    </a:cubicBezTo>
                    <a:cubicBezTo>
                      <a:pt x="1546" y="161"/>
                      <a:pt x="1531" y="219"/>
                      <a:pt x="1500" y="316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1294"/>
              <p:cNvSpPr>
                <a:spLocks noChangeArrowheads="1"/>
              </p:cNvSpPr>
              <p:nvPr/>
            </p:nvSpPr>
            <p:spPr bwMode="auto">
              <a:xfrm>
                <a:off x="663575" y="2454274"/>
                <a:ext cx="622300" cy="488950"/>
              </a:xfrm>
              <a:custGeom>
                <a:avLst/>
                <a:gdLst>
                  <a:gd name="T0" fmla="*/ 0 w 538"/>
                  <a:gd name="T1" fmla="*/ 461452328 h 424"/>
                  <a:gd name="T2" fmla="*/ 204704313 w 538"/>
                  <a:gd name="T3" fmla="*/ 398949758 h 424"/>
                  <a:gd name="T4" fmla="*/ 457573257 w 538"/>
                  <a:gd name="T5" fmla="*/ 216762836 h 424"/>
                  <a:gd name="T6" fmla="*/ 709105067 w 538"/>
                  <a:gd name="T7" fmla="*/ 115695487 h 424"/>
                  <a:gd name="T8" fmla="*/ 544539104 w 538"/>
                  <a:gd name="T9" fmla="*/ 2659242 h 424"/>
                  <a:gd name="T10" fmla="*/ 198014009 w 538"/>
                  <a:gd name="T11" fmla="*/ 239369855 h 424"/>
                  <a:gd name="T12" fmla="*/ 109711027 w 538"/>
                  <a:gd name="T13" fmla="*/ 433525672 h 424"/>
                  <a:gd name="T14" fmla="*/ 0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0" y="347"/>
                    </a:moveTo>
                    <a:cubicBezTo>
                      <a:pt x="0" y="347"/>
                      <a:pt x="82" y="424"/>
                      <a:pt x="153" y="300"/>
                    </a:cubicBezTo>
                    <a:cubicBezTo>
                      <a:pt x="209" y="203"/>
                      <a:pt x="220" y="166"/>
                      <a:pt x="342" y="163"/>
                    </a:cubicBezTo>
                    <a:cubicBezTo>
                      <a:pt x="465" y="160"/>
                      <a:pt x="522" y="141"/>
                      <a:pt x="530" y="87"/>
                    </a:cubicBezTo>
                    <a:cubicBezTo>
                      <a:pt x="538" y="33"/>
                      <a:pt x="492" y="0"/>
                      <a:pt x="407" y="2"/>
                    </a:cubicBezTo>
                    <a:cubicBezTo>
                      <a:pt x="323" y="4"/>
                      <a:pt x="210" y="54"/>
                      <a:pt x="148" y="180"/>
                    </a:cubicBezTo>
                    <a:cubicBezTo>
                      <a:pt x="104" y="269"/>
                      <a:pt x="108" y="298"/>
                      <a:pt x="82" y="326"/>
                    </a:cubicBezTo>
                    <a:cubicBezTo>
                      <a:pt x="56" y="354"/>
                      <a:pt x="0" y="347"/>
                      <a:pt x="0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1295"/>
              <p:cNvSpPr>
                <a:spLocks noChangeArrowheads="1"/>
              </p:cNvSpPr>
              <p:nvPr/>
            </p:nvSpPr>
            <p:spPr bwMode="auto">
              <a:xfrm>
                <a:off x="1268413" y="2454274"/>
                <a:ext cx="622300" cy="488950"/>
              </a:xfrm>
              <a:custGeom>
                <a:avLst/>
                <a:gdLst>
                  <a:gd name="T0" fmla="*/ 719809089 w 538"/>
                  <a:gd name="T1" fmla="*/ 461452328 h 424"/>
                  <a:gd name="T2" fmla="*/ 515104777 w 538"/>
                  <a:gd name="T3" fmla="*/ 398949758 h 424"/>
                  <a:gd name="T4" fmla="*/ 262235832 w 538"/>
                  <a:gd name="T5" fmla="*/ 216762836 h 424"/>
                  <a:gd name="T6" fmla="*/ 10704023 w 538"/>
                  <a:gd name="T7" fmla="*/ 115695487 h 424"/>
                  <a:gd name="T8" fmla="*/ 175269985 w 538"/>
                  <a:gd name="T9" fmla="*/ 2659242 h 424"/>
                  <a:gd name="T10" fmla="*/ 521795080 w 538"/>
                  <a:gd name="T11" fmla="*/ 239369855 h 424"/>
                  <a:gd name="T12" fmla="*/ 610098062 w 538"/>
                  <a:gd name="T13" fmla="*/ 433525672 h 424"/>
                  <a:gd name="T14" fmla="*/ 719809089 w 538"/>
                  <a:gd name="T15" fmla="*/ 461452328 h 42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38"/>
                  <a:gd name="T25" fmla="*/ 0 h 424"/>
                  <a:gd name="T26" fmla="*/ 538 w 538"/>
                  <a:gd name="T27" fmla="*/ 424 h 424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38" h="424">
                    <a:moveTo>
                      <a:pt x="538" y="347"/>
                    </a:moveTo>
                    <a:cubicBezTo>
                      <a:pt x="538" y="347"/>
                      <a:pt x="456" y="424"/>
                      <a:pt x="385" y="300"/>
                    </a:cubicBezTo>
                    <a:cubicBezTo>
                      <a:pt x="329" y="203"/>
                      <a:pt x="318" y="166"/>
                      <a:pt x="196" y="163"/>
                    </a:cubicBezTo>
                    <a:cubicBezTo>
                      <a:pt x="74" y="160"/>
                      <a:pt x="16" y="141"/>
                      <a:pt x="8" y="87"/>
                    </a:cubicBezTo>
                    <a:cubicBezTo>
                      <a:pt x="0" y="33"/>
                      <a:pt x="46" y="0"/>
                      <a:pt x="131" y="2"/>
                    </a:cubicBezTo>
                    <a:cubicBezTo>
                      <a:pt x="215" y="4"/>
                      <a:pt x="328" y="54"/>
                      <a:pt x="390" y="180"/>
                    </a:cubicBezTo>
                    <a:cubicBezTo>
                      <a:pt x="434" y="269"/>
                      <a:pt x="430" y="298"/>
                      <a:pt x="456" y="326"/>
                    </a:cubicBezTo>
                    <a:cubicBezTo>
                      <a:pt x="482" y="354"/>
                      <a:pt x="538" y="347"/>
                      <a:pt x="538" y="347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1296"/>
              <p:cNvSpPr>
                <a:spLocks noChangeArrowheads="1"/>
              </p:cNvSpPr>
              <p:nvPr/>
            </p:nvSpPr>
            <p:spPr bwMode="auto">
              <a:xfrm>
                <a:off x="454025" y="2387599"/>
                <a:ext cx="1647825" cy="1027112"/>
              </a:xfrm>
              <a:custGeom>
                <a:avLst/>
                <a:gdLst>
                  <a:gd name="T0" fmla="*/ 1680137151 w 1427"/>
                  <a:gd name="T1" fmla="*/ 299666273 h 890"/>
                  <a:gd name="T2" fmla="*/ 1357444054 w 1427"/>
                  <a:gd name="T3" fmla="*/ 728522463 h 890"/>
                  <a:gd name="T4" fmla="*/ 1056086077 w 1427"/>
                  <a:gd name="T5" fmla="*/ 554049602 h 890"/>
                  <a:gd name="T6" fmla="*/ 950744216 w 1427"/>
                  <a:gd name="T7" fmla="*/ 499444174 h 890"/>
                  <a:gd name="T8" fmla="*/ 845402355 w 1427"/>
                  <a:gd name="T9" fmla="*/ 554049602 h 890"/>
                  <a:gd name="T10" fmla="*/ 544044378 w 1427"/>
                  <a:gd name="T11" fmla="*/ 728522463 h 890"/>
                  <a:gd name="T12" fmla="*/ 221351281 w 1427"/>
                  <a:gd name="T13" fmla="*/ 299666273 h 890"/>
                  <a:gd name="T14" fmla="*/ 0 w 1427"/>
                  <a:gd name="T15" fmla="*/ 0 h 890"/>
                  <a:gd name="T16" fmla="*/ 120009467 w 1427"/>
                  <a:gd name="T17" fmla="*/ 594005413 h 890"/>
                  <a:gd name="T18" fmla="*/ 616049827 w 1427"/>
                  <a:gd name="T19" fmla="*/ 1049498425 h 890"/>
                  <a:gd name="T20" fmla="*/ 950744216 w 1427"/>
                  <a:gd name="T21" fmla="*/ 1172028271 h 890"/>
                  <a:gd name="T22" fmla="*/ 1285438605 w 1427"/>
                  <a:gd name="T23" fmla="*/ 1049498425 h 890"/>
                  <a:gd name="T24" fmla="*/ 1781478966 w 1427"/>
                  <a:gd name="T25" fmla="*/ 594005413 h 890"/>
                  <a:gd name="T26" fmla="*/ 1902822166 w 1427"/>
                  <a:gd name="T27" fmla="*/ 0 h 890"/>
                  <a:gd name="T28" fmla="*/ 1680137151 w 1427"/>
                  <a:gd name="T29" fmla="*/ 299666273 h 89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27"/>
                  <a:gd name="T46" fmla="*/ 0 h 890"/>
                  <a:gd name="T47" fmla="*/ 1427 w 1427"/>
                  <a:gd name="T48" fmla="*/ 890 h 890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27" h="890">
                    <a:moveTo>
                      <a:pt x="1260" y="225"/>
                    </a:moveTo>
                    <a:cubicBezTo>
                      <a:pt x="1249" y="317"/>
                      <a:pt x="1157" y="492"/>
                      <a:pt x="1018" y="547"/>
                    </a:cubicBezTo>
                    <a:cubicBezTo>
                      <a:pt x="879" y="602"/>
                      <a:pt x="841" y="467"/>
                      <a:pt x="792" y="416"/>
                    </a:cubicBezTo>
                    <a:cubicBezTo>
                      <a:pt x="753" y="376"/>
                      <a:pt x="724" y="374"/>
                      <a:pt x="713" y="375"/>
                    </a:cubicBezTo>
                    <a:cubicBezTo>
                      <a:pt x="702" y="374"/>
                      <a:pt x="673" y="376"/>
                      <a:pt x="634" y="416"/>
                    </a:cubicBezTo>
                    <a:cubicBezTo>
                      <a:pt x="585" y="467"/>
                      <a:pt x="547" y="602"/>
                      <a:pt x="408" y="547"/>
                    </a:cubicBezTo>
                    <a:cubicBezTo>
                      <a:pt x="269" y="492"/>
                      <a:pt x="177" y="317"/>
                      <a:pt x="166" y="225"/>
                    </a:cubicBezTo>
                    <a:cubicBezTo>
                      <a:pt x="143" y="32"/>
                      <a:pt x="0" y="0"/>
                      <a:pt x="0" y="0"/>
                    </a:cubicBezTo>
                    <a:cubicBezTo>
                      <a:pt x="0" y="0"/>
                      <a:pt x="41" y="368"/>
                      <a:pt x="90" y="446"/>
                    </a:cubicBezTo>
                    <a:cubicBezTo>
                      <a:pt x="139" y="523"/>
                      <a:pt x="332" y="684"/>
                      <a:pt x="462" y="788"/>
                    </a:cubicBezTo>
                    <a:cubicBezTo>
                      <a:pt x="590" y="890"/>
                      <a:pt x="643" y="880"/>
                      <a:pt x="713" y="880"/>
                    </a:cubicBezTo>
                    <a:cubicBezTo>
                      <a:pt x="783" y="880"/>
                      <a:pt x="836" y="890"/>
                      <a:pt x="964" y="788"/>
                    </a:cubicBezTo>
                    <a:cubicBezTo>
                      <a:pt x="1095" y="684"/>
                      <a:pt x="1287" y="523"/>
                      <a:pt x="1336" y="446"/>
                    </a:cubicBezTo>
                    <a:cubicBezTo>
                      <a:pt x="1385" y="368"/>
                      <a:pt x="1427" y="0"/>
                      <a:pt x="1427" y="0"/>
                    </a:cubicBezTo>
                    <a:cubicBezTo>
                      <a:pt x="1427" y="0"/>
                      <a:pt x="1284" y="32"/>
                      <a:pt x="1260" y="225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Oval 1297"/>
              <p:cNvSpPr>
                <a:spLocks noChangeArrowheads="1"/>
              </p:cNvSpPr>
              <p:nvPr/>
            </p:nvSpPr>
            <p:spPr bwMode="auto">
              <a:xfrm>
                <a:off x="19050" y="719137"/>
                <a:ext cx="2516188" cy="909637"/>
              </a:xfrm>
              <a:prstGeom prst="ellipse">
                <a:avLst/>
              </a:pr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27" name="Freeform 1298"/>
              <p:cNvSpPr>
                <a:spLocks noChangeArrowheads="1"/>
              </p:cNvSpPr>
              <p:nvPr/>
            </p:nvSpPr>
            <p:spPr bwMode="auto">
              <a:xfrm>
                <a:off x="449263" y="0"/>
                <a:ext cx="1655763" cy="1004887"/>
              </a:xfrm>
              <a:custGeom>
                <a:avLst/>
                <a:gdLst>
                  <a:gd name="T0" fmla="*/ 1906487547 w 1434"/>
                  <a:gd name="T1" fmla="*/ 897865379 h 870"/>
                  <a:gd name="T2" fmla="*/ 1906487547 w 1434"/>
                  <a:gd name="T3" fmla="*/ 896531305 h 870"/>
                  <a:gd name="T4" fmla="*/ 1905155085 w 1434"/>
                  <a:gd name="T5" fmla="*/ 895197231 h 870"/>
                  <a:gd name="T6" fmla="*/ 1541188588 w 1434"/>
                  <a:gd name="T7" fmla="*/ 126741662 h 870"/>
                  <a:gd name="T8" fmla="*/ 990573493 w 1434"/>
                  <a:gd name="T9" fmla="*/ 269493368 h 870"/>
                  <a:gd name="T10" fmla="*/ 525284461 w 1434"/>
                  <a:gd name="T11" fmla="*/ 69374164 h 870"/>
                  <a:gd name="T12" fmla="*/ 5333312 w 1434"/>
                  <a:gd name="T13" fmla="*/ 896531305 h 870"/>
                  <a:gd name="T14" fmla="*/ 5333312 w 1434"/>
                  <a:gd name="T15" fmla="*/ 896531305 h 870"/>
                  <a:gd name="T16" fmla="*/ 0 w 1434"/>
                  <a:gd name="T17" fmla="*/ 921878714 h 870"/>
                  <a:gd name="T18" fmla="*/ 79992751 w 1434"/>
                  <a:gd name="T19" fmla="*/ 1016601441 h 870"/>
                  <a:gd name="T20" fmla="*/ 955909852 w 1434"/>
                  <a:gd name="T21" fmla="*/ 1160687222 h 870"/>
                  <a:gd name="T22" fmla="*/ 1831828108 w 1434"/>
                  <a:gd name="T23" fmla="*/ 1016601441 h 870"/>
                  <a:gd name="T24" fmla="*/ 1911820859 w 1434"/>
                  <a:gd name="T25" fmla="*/ 921878714 h 870"/>
                  <a:gd name="T26" fmla="*/ 1906487547 w 1434"/>
                  <a:gd name="T27" fmla="*/ 897865379 h 87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434"/>
                  <a:gd name="T43" fmla="*/ 0 h 870"/>
                  <a:gd name="T44" fmla="*/ 1434 w 1434"/>
                  <a:gd name="T45" fmla="*/ 870 h 87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434" h="870">
                    <a:moveTo>
                      <a:pt x="1430" y="673"/>
                    </a:moveTo>
                    <a:cubicBezTo>
                      <a:pt x="1430" y="672"/>
                      <a:pt x="1430" y="672"/>
                      <a:pt x="1430" y="672"/>
                    </a:cubicBezTo>
                    <a:cubicBezTo>
                      <a:pt x="1429" y="671"/>
                      <a:pt x="1429" y="671"/>
                      <a:pt x="1429" y="671"/>
                    </a:cubicBezTo>
                    <a:cubicBezTo>
                      <a:pt x="1429" y="671"/>
                      <a:pt x="1245" y="189"/>
                      <a:pt x="1156" y="95"/>
                    </a:cubicBezTo>
                    <a:cubicBezTo>
                      <a:pt x="1067" y="0"/>
                      <a:pt x="934" y="156"/>
                      <a:pt x="743" y="202"/>
                    </a:cubicBezTo>
                    <a:cubicBezTo>
                      <a:pt x="606" y="234"/>
                      <a:pt x="550" y="74"/>
                      <a:pt x="394" y="52"/>
                    </a:cubicBezTo>
                    <a:cubicBezTo>
                      <a:pt x="262" y="34"/>
                      <a:pt x="14" y="646"/>
                      <a:pt x="4" y="672"/>
                    </a:cubicBezTo>
                    <a:cubicBezTo>
                      <a:pt x="4" y="672"/>
                      <a:pt x="4" y="672"/>
                      <a:pt x="4" y="672"/>
                    </a:cubicBezTo>
                    <a:cubicBezTo>
                      <a:pt x="1" y="678"/>
                      <a:pt x="0" y="684"/>
                      <a:pt x="0" y="691"/>
                    </a:cubicBezTo>
                    <a:cubicBezTo>
                      <a:pt x="0" y="716"/>
                      <a:pt x="22" y="740"/>
                      <a:pt x="60" y="762"/>
                    </a:cubicBezTo>
                    <a:cubicBezTo>
                      <a:pt x="171" y="826"/>
                      <a:pt x="423" y="870"/>
                      <a:pt x="717" y="870"/>
                    </a:cubicBezTo>
                    <a:cubicBezTo>
                      <a:pt x="1011" y="870"/>
                      <a:pt x="1263" y="826"/>
                      <a:pt x="1374" y="762"/>
                    </a:cubicBezTo>
                    <a:cubicBezTo>
                      <a:pt x="1412" y="740"/>
                      <a:pt x="1434" y="716"/>
                      <a:pt x="1434" y="691"/>
                    </a:cubicBezTo>
                    <a:cubicBezTo>
                      <a:pt x="1434" y="685"/>
                      <a:pt x="1433" y="679"/>
                      <a:pt x="1430" y="673"/>
                    </a:cubicBezTo>
                    <a:close/>
                  </a:path>
                </a:pathLst>
              </a:custGeom>
              <a:solidFill>
                <a:srgbClr val="2F124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1299"/>
              <p:cNvSpPr>
                <a:spLocks noChangeArrowheads="1"/>
              </p:cNvSpPr>
              <p:nvPr/>
            </p:nvSpPr>
            <p:spPr bwMode="auto">
              <a:xfrm>
                <a:off x="433388" y="785812"/>
                <a:ext cx="25400" cy="44450"/>
              </a:xfrm>
              <a:custGeom>
                <a:avLst/>
                <a:gdLst>
                  <a:gd name="T0" fmla="*/ 17328573 w 22"/>
                  <a:gd name="T1" fmla="*/ 14288965 h 39"/>
                  <a:gd name="T2" fmla="*/ 18662073 w 22"/>
                  <a:gd name="T3" fmla="*/ 0 h 39"/>
                  <a:gd name="T4" fmla="*/ 18662073 w 22"/>
                  <a:gd name="T5" fmla="*/ 0 h 39"/>
                  <a:gd name="T6" fmla="*/ 0 w 22"/>
                  <a:gd name="T7" fmla="*/ 48064127 h 39"/>
                  <a:gd name="T8" fmla="*/ 29325455 w 22"/>
                  <a:gd name="T9" fmla="*/ 50661603 h 39"/>
                  <a:gd name="T10" fmla="*/ 17328573 w 22"/>
                  <a:gd name="T11" fmla="*/ 14288965 h 3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"/>
                  <a:gd name="T19" fmla="*/ 0 h 39"/>
                  <a:gd name="T20" fmla="*/ 22 w 22"/>
                  <a:gd name="T21" fmla="*/ 39 h 3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" h="39">
                    <a:moveTo>
                      <a:pt x="13" y="11"/>
                    </a:moveTo>
                    <a:cubicBezTo>
                      <a:pt x="13" y="7"/>
                      <a:pt x="14" y="3"/>
                      <a:pt x="14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16" y="30"/>
                      <a:pt x="13" y="20"/>
                      <a:pt x="13" y="11"/>
                    </a:cubicBez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1300"/>
              <p:cNvSpPr>
                <a:spLocks noChangeArrowheads="1"/>
              </p:cNvSpPr>
              <p:nvPr/>
            </p:nvSpPr>
            <p:spPr bwMode="auto">
              <a:xfrm>
                <a:off x="760413" y="1246187"/>
                <a:ext cx="411163" cy="38100"/>
              </a:xfrm>
              <a:custGeom>
                <a:avLst/>
                <a:gdLst>
                  <a:gd name="T0" fmla="*/ 0 w 355"/>
                  <a:gd name="T1" fmla="*/ 1333500 h 33"/>
                  <a:gd name="T2" fmla="*/ 335359599 w 355"/>
                  <a:gd name="T3" fmla="*/ 43988182 h 33"/>
                  <a:gd name="T4" fmla="*/ 476211303 w 355"/>
                  <a:gd name="T5" fmla="*/ 0 h 33"/>
                  <a:gd name="T6" fmla="*/ 0 w 355"/>
                  <a:gd name="T7" fmla="*/ 1333500 h 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55"/>
                  <a:gd name="T13" fmla="*/ 0 h 33"/>
                  <a:gd name="T14" fmla="*/ 355 w 355"/>
                  <a:gd name="T15" fmla="*/ 33 h 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55" h="33">
                    <a:moveTo>
                      <a:pt x="0" y="1"/>
                    </a:moveTo>
                    <a:cubicBezTo>
                      <a:pt x="75" y="16"/>
                      <a:pt x="159" y="27"/>
                      <a:pt x="250" y="33"/>
                    </a:cubicBezTo>
                    <a:cubicBezTo>
                      <a:pt x="355" y="0"/>
                      <a:pt x="355" y="0"/>
                      <a:pt x="355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1301"/>
              <p:cNvSpPr>
                <a:spLocks noChangeArrowheads="1"/>
              </p:cNvSpPr>
              <p:nvPr/>
            </p:nvSpPr>
            <p:spPr bwMode="auto">
              <a:xfrm>
                <a:off x="450850" y="776287"/>
                <a:ext cx="3175" cy="9525"/>
              </a:xfrm>
              <a:custGeom>
                <a:avLst/>
                <a:gdLst>
                  <a:gd name="T0" fmla="*/ 3360208 w 3"/>
                  <a:gd name="T1" fmla="*/ 0 h 8"/>
                  <a:gd name="T2" fmla="*/ 3360208 w 3"/>
                  <a:gd name="T3" fmla="*/ 1418034 h 8"/>
                  <a:gd name="T4" fmla="*/ 0 w 3"/>
                  <a:gd name="T5" fmla="*/ 11340703 h 8"/>
                  <a:gd name="T6" fmla="*/ 0 w 3"/>
                  <a:gd name="T7" fmla="*/ 11340703 h 8"/>
                  <a:gd name="T8" fmla="*/ 3360208 w 3"/>
                  <a:gd name="T9" fmla="*/ 0 h 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"/>
                  <a:gd name="T16" fmla="*/ 0 h 8"/>
                  <a:gd name="T17" fmla="*/ 3 w 3"/>
                  <a:gd name="T18" fmla="*/ 8 h 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" h="8">
                    <a:moveTo>
                      <a:pt x="3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5"/>
                      <a:pt x="2" y="3"/>
                      <a:pt x="3" y="0"/>
                    </a:cubicBez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1302"/>
              <p:cNvSpPr>
                <a:spLocks noChangeArrowheads="1"/>
              </p:cNvSpPr>
              <p:nvPr/>
            </p:nvSpPr>
            <p:spPr bwMode="auto">
              <a:xfrm>
                <a:off x="1355725" y="1117599"/>
                <a:ext cx="485775" cy="128587"/>
              </a:xfrm>
              <a:custGeom>
                <a:avLst/>
                <a:gdLst>
                  <a:gd name="T0" fmla="*/ 0 w 421"/>
                  <a:gd name="T1" fmla="*/ 113358625 h 112"/>
                  <a:gd name="T2" fmla="*/ 508591425 w 421"/>
                  <a:gd name="T3" fmla="*/ 147630505 h 112"/>
                  <a:gd name="T4" fmla="*/ 560516272 w 421"/>
                  <a:gd name="T5" fmla="*/ 137085223 h 112"/>
                  <a:gd name="T6" fmla="*/ 426045444 w 421"/>
                  <a:gd name="T7" fmla="*/ 0 h 112"/>
                  <a:gd name="T8" fmla="*/ 0 w 421"/>
                  <a:gd name="T9" fmla="*/ 113358625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"/>
                  <a:gd name="T16" fmla="*/ 0 h 112"/>
                  <a:gd name="T17" fmla="*/ 421 w 421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" h="112">
                    <a:moveTo>
                      <a:pt x="0" y="86"/>
                    </a:moveTo>
                    <a:cubicBezTo>
                      <a:pt x="382" y="112"/>
                      <a:pt x="382" y="112"/>
                      <a:pt x="382" y="112"/>
                    </a:cubicBezTo>
                    <a:cubicBezTo>
                      <a:pt x="395" y="109"/>
                      <a:pt x="408" y="107"/>
                      <a:pt x="421" y="104"/>
                    </a:cubicBezTo>
                    <a:cubicBezTo>
                      <a:pt x="320" y="0"/>
                      <a:pt x="320" y="0"/>
                      <a:pt x="320" y="0"/>
                    </a:cubicBez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1303"/>
              <p:cNvSpPr>
                <a:spLocks noChangeArrowheads="1"/>
              </p:cNvSpPr>
              <p:nvPr/>
            </p:nvSpPr>
            <p:spPr bwMode="auto">
              <a:xfrm>
                <a:off x="1065213" y="998537"/>
                <a:ext cx="180975" cy="47625"/>
              </a:xfrm>
              <a:custGeom>
                <a:avLst/>
                <a:gdLst>
                  <a:gd name="T0" fmla="*/ 209948401 w 156"/>
                  <a:gd name="T1" fmla="*/ 7715250 h 42"/>
                  <a:gd name="T2" fmla="*/ 0 w 156"/>
                  <a:gd name="T3" fmla="*/ 0 h 42"/>
                  <a:gd name="T4" fmla="*/ 14803987 w 156"/>
                  <a:gd name="T5" fmla="*/ 54003348 h 42"/>
                  <a:gd name="T6" fmla="*/ 209948401 w 156"/>
                  <a:gd name="T7" fmla="*/ 7715250 h 4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6"/>
                  <a:gd name="T13" fmla="*/ 0 h 42"/>
                  <a:gd name="T14" fmla="*/ 156 w 156"/>
                  <a:gd name="T15" fmla="*/ 42 h 4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6" h="42">
                    <a:moveTo>
                      <a:pt x="156" y="6"/>
                    </a:moveTo>
                    <a:cubicBezTo>
                      <a:pt x="102" y="5"/>
                      <a:pt x="50" y="3"/>
                      <a:pt x="0" y="0"/>
                    </a:cubicBezTo>
                    <a:cubicBezTo>
                      <a:pt x="11" y="42"/>
                      <a:pt x="11" y="42"/>
                      <a:pt x="11" y="42"/>
                    </a:cubicBezTo>
                    <a:lnTo>
                      <a:pt x="156" y="6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Freeform 1304"/>
              <p:cNvSpPr>
                <a:spLocks noChangeArrowheads="1"/>
              </p:cNvSpPr>
              <p:nvPr/>
            </p:nvSpPr>
            <p:spPr bwMode="auto">
              <a:xfrm>
                <a:off x="1077913" y="1004887"/>
                <a:ext cx="244475" cy="60325"/>
              </a:xfrm>
              <a:custGeom>
                <a:avLst/>
                <a:gdLst>
                  <a:gd name="T0" fmla="*/ 193314841 w 211"/>
                  <a:gd name="T1" fmla="*/ 69982800 h 52"/>
                  <a:gd name="T2" fmla="*/ 283260785 w 211"/>
                  <a:gd name="T3" fmla="*/ 0 h 52"/>
                  <a:gd name="T4" fmla="*/ 230904900 w 211"/>
                  <a:gd name="T5" fmla="*/ 0 h 52"/>
                  <a:gd name="T6" fmla="*/ 194657715 w 211"/>
                  <a:gd name="T7" fmla="*/ 0 h 52"/>
                  <a:gd name="T8" fmla="*/ 0 w 211"/>
                  <a:gd name="T9" fmla="*/ 48449096 h 52"/>
                  <a:gd name="T10" fmla="*/ 193314841 w 211"/>
                  <a:gd name="T11" fmla="*/ 69982800 h 5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1"/>
                  <a:gd name="T19" fmla="*/ 0 h 52"/>
                  <a:gd name="T20" fmla="*/ 211 w 211"/>
                  <a:gd name="T21" fmla="*/ 52 h 52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1" h="52">
                    <a:moveTo>
                      <a:pt x="144" y="52"/>
                    </a:moveTo>
                    <a:cubicBezTo>
                      <a:pt x="211" y="0"/>
                      <a:pt x="211" y="0"/>
                      <a:pt x="211" y="0"/>
                    </a:cubicBezTo>
                    <a:cubicBezTo>
                      <a:pt x="198" y="0"/>
                      <a:pt x="185" y="0"/>
                      <a:pt x="172" y="0"/>
                    </a:cubicBezTo>
                    <a:cubicBezTo>
                      <a:pt x="163" y="0"/>
                      <a:pt x="154" y="0"/>
                      <a:pt x="145" y="0"/>
                    </a:cubicBezTo>
                    <a:cubicBezTo>
                      <a:pt x="0" y="36"/>
                      <a:pt x="0" y="36"/>
                      <a:pt x="0" y="36"/>
                    </a:cubicBezTo>
                    <a:lnTo>
                      <a:pt x="144" y="5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1305"/>
              <p:cNvSpPr>
                <a:spLocks noChangeArrowheads="1"/>
              </p:cNvSpPr>
              <p:nvPr/>
            </p:nvSpPr>
            <p:spPr bwMode="auto">
              <a:xfrm>
                <a:off x="633413" y="927099"/>
                <a:ext cx="1588" cy="1587"/>
              </a:xfrm>
              <a:custGeom>
                <a:avLst/>
                <a:gdLst>
                  <a:gd name="T0" fmla="*/ 1260872 w 2"/>
                  <a:gd name="T1" fmla="*/ 2518569 h 1"/>
                  <a:gd name="T2" fmla="*/ 0 w 2"/>
                  <a:gd name="T3" fmla="*/ 0 h 1"/>
                  <a:gd name="T4" fmla="*/ 1260872 w 2"/>
                  <a:gd name="T5" fmla="*/ 2518569 h 1"/>
                  <a:gd name="T6" fmla="*/ 0 60000 65536"/>
                  <a:gd name="T7" fmla="*/ 0 60000 65536"/>
                  <a:gd name="T8" fmla="*/ 0 60000 65536"/>
                  <a:gd name="T9" fmla="*/ 0 w 2"/>
                  <a:gd name="T10" fmla="*/ 0 h 1"/>
                  <a:gd name="T11" fmla="*/ 2 w 2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" h="1">
                    <a:moveTo>
                      <a:pt x="2" y="1"/>
                    </a:moveTo>
                    <a:cubicBezTo>
                      <a:pt x="1" y="1"/>
                      <a:pt x="1" y="0"/>
                      <a:pt x="0" y="0"/>
                    </a:cubicBezTo>
                    <a:cubicBezTo>
                      <a:pt x="2" y="1"/>
                      <a:pt x="2" y="1"/>
                      <a:pt x="2" y="1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1306"/>
              <p:cNvSpPr>
                <a:spLocks noChangeArrowheads="1"/>
              </p:cNvSpPr>
              <p:nvPr/>
            </p:nvSpPr>
            <p:spPr bwMode="auto">
              <a:xfrm>
                <a:off x="423863" y="828674"/>
                <a:ext cx="158750" cy="80962"/>
              </a:xfrm>
              <a:custGeom>
                <a:avLst/>
                <a:gdLst>
                  <a:gd name="T0" fmla="*/ 110102974 w 137"/>
                  <a:gd name="T1" fmla="*/ 58513860 h 71"/>
                  <a:gd name="T2" fmla="*/ 41624945 w 137"/>
                  <a:gd name="T3" fmla="*/ 2601047 h 71"/>
                  <a:gd name="T4" fmla="*/ 12084699 w 137"/>
                  <a:gd name="T5" fmla="*/ 0 h 71"/>
                  <a:gd name="T6" fmla="*/ 0 w 137"/>
                  <a:gd name="T7" fmla="*/ 29906907 h 71"/>
                  <a:gd name="T8" fmla="*/ 183953011 w 137"/>
                  <a:gd name="T9" fmla="*/ 92321767 h 71"/>
                  <a:gd name="T10" fmla="*/ 110102974 w 137"/>
                  <a:gd name="T11" fmla="*/ 58513860 h 7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7"/>
                  <a:gd name="T19" fmla="*/ 0 h 71"/>
                  <a:gd name="T20" fmla="*/ 137 w 137"/>
                  <a:gd name="T21" fmla="*/ 71 h 7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7" h="71">
                    <a:moveTo>
                      <a:pt x="82" y="45"/>
                    </a:moveTo>
                    <a:cubicBezTo>
                      <a:pt x="58" y="32"/>
                      <a:pt x="41" y="17"/>
                      <a:pt x="31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37" y="71"/>
                      <a:pt x="137" y="71"/>
                      <a:pt x="137" y="71"/>
                    </a:cubicBezTo>
                    <a:cubicBezTo>
                      <a:pt x="116" y="63"/>
                      <a:pt x="98" y="54"/>
                      <a:pt x="82" y="45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Freeform 1307"/>
              <p:cNvSpPr>
                <a:spLocks noChangeArrowheads="1"/>
              </p:cNvSpPr>
              <p:nvPr/>
            </p:nvSpPr>
            <p:spPr bwMode="auto">
              <a:xfrm>
                <a:off x="361950" y="855662"/>
                <a:ext cx="273050" cy="247650"/>
              </a:xfrm>
              <a:custGeom>
                <a:avLst/>
                <a:gdLst>
                  <a:gd name="T0" fmla="*/ 313239258 w 236"/>
                  <a:gd name="T1" fmla="*/ 83587058 h 215"/>
                  <a:gd name="T2" fmla="*/ 254339133 w 236"/>
                  <a:gd name="T3" fmla="*/ 63685213 h 215"/>
                  <a:gd name="T4" fmla="*/ 70947877 w 236"/>
                  <a:gd name="T5" fmla="*/ 0 h 215"/>
                  <a:gd name="T6" fmla="*/ 6693196 w 236"/>
                  <a:gd name="T7" fmla="*/ 164521382 h 215"/>
                  <a:gd name="T8" fmla="*/ 5354557 w 236"/>
                  <a:gd name="T9" fmla="*/ 169828003 h 215"/>
                  <a:gd name="T10" fmla="*/ 4015918 w 236"/>
                  <a:gd name="T11" fmla="*/ 172481890 h 215"/>
                  <a:gd name="T12" fmla="*/ 4015918 w 236"/>
                  <a:gd name="T13" fmla="*/ 172481890 h 215"/>
                  <a:gd name="T14" fmla="*/ 0 w 236"/>
                  <a:gd name="T15" fmla="*/ 199017299 h 215"/>
                  <a:gd name="T16" fmla="*/ 42836454 w 236"/>
                  <a:gd name="T17" fmla="*/ 285258244 h 215"/>
                  <a:gd name="T18" fmla="*/ 315916536 w 236"/>
                  <a:gd name="T19" fmla="*/ 84914002 h 215"/>
                  <a:gd name="T20" fmla="*/ 313239258 w 236"/>
                  <a:gd name="T21" fmla="*/ 83587058 h 21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236"/>
                  <a:gd name="T34" fmla="*/ 0 h 215"/>
                  <a:gd name="T35" fmla="*/ 236 w 236"/>
                  <a:gd name="T36" fmla="*/ 215 h 21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236" h="215">
                    <a:moveTo>
                      <a:pt x="234" y="63"/>
                    </a:moveTo>
                    <a:cubicBezTo>
                      <a:pt x="218" y="58"/>
                      <a:pt x="204" y="53"/>
                      <a:pt x="190" y="48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" y="124"/>
                      <a:pt x="5" y="124"/>
                      <a:pt x="5" y="124"/>
                    </a:cubicBezTo>
                    <a:cubicBezTo>
                      <a:pt x="4" y="128"/>
                      <a:pt x="4" y="128"/>
                      <a:pt x="4" y="128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3" y="130"/>
                      <a:pt x="3" y="130"/>
                      <a:pt x="3" y="130"/>
                    </a:cubicBezTo>
                    <a:cubicBezTo>
                      <a:pt x="1" y="137"/>
                      <a:pt x="0" y="144"/>
                      <a:pt x="0" y="150"/>
                    </a:cubicBezTo>
                    <a:cubicBezTo>
                      <a:pt x="0" y="173"/>
                      <a:pt x="11" y="194"/>
                      <a:pt x="32" y="215"/>
                    </a:cubicBezTo>
                    <a:cubicBezTo>
                      <a:pt x="236" y="64"/>
                      <a:pt x="236" y="64"/>
                      <a:pt x="236" y="64"/>
                    </a:cubicBezTo>
                    <a:lnTo>
                      <a:pt x="234" y="63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308"/>
              <p:cNvSpPr>
                <a:spLocks noChangeArrowheads="1"/>
              </p:cNvSpPr>
              <p:nvPr/>
            </p:nvSpPr>
            <p:spPr bwMode="auto">
              <a:xfrm>
                <a:off x="1355725" y="1216024"/>
                <a:ext cx="441325" cy="58737"/>
              </a:xfrm>
              <a:custGeom>
                <a:avLst/>
                <a:gdLst>
                  <a:gd name="T0" fmla="*/ 289633973 w 382"/>
                  <a:gd name="T1" fmla="*/ 67647748 h 51"/>
                  <a:gd name="T2" fmla="*/ 509863235 w 382"/>
                  <a:gd name="T3" fmla="*/ 34486681 h 51"/>
                  <a:gd name="T4" fmla="*/ 0 w 382"/>
                  <a:gd name="T5" fmla="*/ 0 h 51"/>
                  <a:gd name="T6" fmla="*/ 289633973 w 382"/>
                  <a:gd name="T7" fmla="*/ 67647748 h 5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2"/>
                  <a:gd name="T13" fmla="*/ 0 h 51"/>
                  <a:gd name="T14" fmla="*/ 382 w 382"/>
                  <a:gd name="T15" fmla="*/ 51 h 5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2" h="51">
                    <a:moveTo>
                      <a:pt x="217" y="51"/>
                    </a:moveTo>
                    <a:cubicBezTo>
                      <a:pt x="276" y="45"/>
                      <a:pt x="331" y="36"/>
                      <a:pt x="382" y="2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217" y="51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1309"/>
              <p:cNvSpPr>
                <a:spLocks noChangeArrowheads="1"/>
              </p:cNvSpPr>
              <p:nvPr/>
            </p:nvSpPr>
            <p:spPr bwMode="auto">
              <a:xfrm>
                <a:off x="1077913" y="1046162"/>
                <a:ext cx="166688" cy="38100"/>
              </a:xfrm>
              <a:custGeom>
                <a:avLst/>
                <a:gdLst>
                  <a:gd name="T0" fmla="*/ 264617994 w 105"/>
                  <a:gd name="T1" fmla="*/ 30241875 h 24"/>
                  <a:gd name="T2" fmla="*/ 0 w 105"/>
                  <a:gd name="T3" fmla="*/ 0 h 24"/>
                  <a:gd name="T4" fmla="*/ 206653432 w 105"/>
                  <a:gd name="T5" fmla="*/ 60483750 h 24"/>
                  <a:gd name="T6" fmla="*/ 264617994 w 105"/>
                  <a:gd name="T7" fmla="*/ 30241875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5"/>
                  <a:gd name="T13" fmla="*/ 0 h 24"/>
                  <a:gd name="T14" fmla="*/ 105 w 105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5" h="24">
                    <a:moveTo>
                      <a:pt x="105" y="12"/>
                    </a:moveTo>
                    <a:lnTo>
                      <a:pt x="0" y="0"/>
                    </a:lnTo>
                    <a:lnTo>
                      <a:pt x="82" y="24"/>
                    </a:lnTo>
                    <a:lnTo>
                      <a:pt x="105" y="1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Freeform 1310"/>
              <p:cNvSpPr>
                <a:spLocks noChangeArrowheads="1"/>
              </p:cNvSpPr>
              <p:nvPr/>
            </p:nvSpPr>
            <p:spPr bwMode="auto">
              <a:xfrm>
                <a:off x="1171575" y="1084262"/>
                <a:ext cx="184150" cy="161925"/>
              </a:xfrm>
              <a:custGeom>
                <a:avLst/>
                <a:gdLst>
                  <a:gd name="T0" fmla="*/ 0 w 116"/>
                  <a:gd name="T1" fmla="*/ 257055938 h 102"/>
                  <a:gd name="T2" fmla="*/ 292338125 w 116"/>
                  <a:gd name="T3" fmla="*/ 209173763 h 102"/>
                  <a:gd name="T4" fmla="*/ 57964388 w 116"/>
                  <a:gd name="T5" fmla="*/ 0 h 102"/>
                  <a:gd name="T6" fmla="*/ 0 w 116"/>
                  <a:gd name="T7" fmla="*/ 257055938 h 1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6"/>
                  <a:gd name="T13" fmla="*/ 0 h 102"/>
                  <a:gd name="T14" fmla="*/ 116 w 116"/>
                  <a:gd name="T15" fmla="*/ 102 h 1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6" h="102">
                    <a:moveTo>
                      <a:pt x="0" y="102"/>
                    </a:moveTo>
                    <a:lnTo>
                      <a:pt x="116" y="83"/>
                    </a:lnTo>
                    <a:lnTo>
                      <a:pt x="23" y="0"/>
                    </a:lnTo>
                    <a:lnTo>
                      <a:pt x="0" y="102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1311"/>
              <p:cNvSpPr>
                <a:spLocks noChangeArrowheads="1"/>
              </p:cNvSpPr>
              <p:nvPr/>
            </p:nvSpPr>
            <p:spPr bwMode="auto">
              <a:xfrm>
                <a:off x="1208088" y="1065212"/>
                <a:ext cx="147638" cy="150812"/>
              </a:xfrm>
              <a:custGeom>
                <a:avLst/>
                <a:gdLst>
                  <a:gd name="T0" fmla="*/ 0 w 93"/>
                  <a:gd name="T1" fmla="*/ 30241775 h 95"/>
                  <a:gd name="T2" fmla="*/ 234376119 w 93"/>
                  <a:gd name="T3" fmla="*/ 239413256 h 95"/>
                  <a:gd name="T4" fmla="*/ 57964584 w 93"/>
                  <a:gd name="T5" fmla="*/ 0 h 95"/>
                  <a:gd name="T6" fmla="*/ 0 w 93"/>
                  <a:gd name="T7" fmla="*/ 30241775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"/>
                  <a:gd name="T13" fmla="*/ 0 h 95"/>
                  <a:gd name="T14" fmla="*/ 93 w 9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" h="95">
                    <a:moveTo>
                      <a:pt x="0" y="12"/>
                    </a:moveTo>
                    <a:lnTo>
                      <a:pt x="93" y="95"/>
                    </a:lnTo>
                    <a:lnTo>
                      <a:pt x="2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Rectangle 1312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42" name="Freeform 1313"/>
              <p:cNvSpPr>
                <a:spLocks noChangeArrowheads="1"/>
              </p:cNvSpPr>
              <p:nvPr/>
            </p:nvSpPr>
            <p:spPr bwMode="auto">
              <a:xfrm>
                <a:off x="661988" y="1065212"/>
                <a:ext cx="509588" cy="182562"/>
              </a:xfrm>
              <a:custGeom>
                <a:avLst/>
                <a:gdLst>
                  <a:gd name="T0" fmla="*/ 204292789 w 441"/>
                  <a:gd name="T1" fmla="*/ 0 h 158"/>
                  <a:gd name="T2" fmla="*/ 0 w 441"/>
                  <a:gd name="T3" fmla="*/ 184240877 h 158"/>
                  <a:gd name="T4" fmla="*/ 114830629 w 441"/>
                  <a:gd name="T5" fmla="*/ 210942303 h 158"/>
                  <a:gd name="T6" fmla="*/ 588843378 w 441"/>
                  <a:gd name="T7" fmla="*/ 209607751 h 158"/>
                  <a:gd name="T8" fmla="*/ 204292789 w 441"/>
                  <a:gd name="T9" fmla="*/ 0 h 1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1"/>
                  <a:gd name="T16" fmla="*/ 0 h 158"/>
                  <a:gd name="T17" fmla="*/ 441 w 441"/>
                  <a:gd name="T18" fmla="*/ 158 h 1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1" h="158">
                    <a:moveTo>
                      <a:pt x="153" y="0"/>
                    </a:moveTo>
                    <a:cubicBezTo>
                      <a:pt x="0" y="138"/>
                      <a:pt x="0" y="138"/>
                      <a:pt x="0" y="138"/>
                    </a:cubicBezTo>
                    <a:cubicBezTo>
                      <a:pt x="27" y="145"/>
                      <a:pt x="56" y="152"/>
                      <a:pt x="86" y="158"/>
                    </a:cubicBezTo>
                    <a:cubicBezTo>
                      <a:pt x="441" y="157"/>
                      <a:pt x="441" y="157"/>
                      <a:pt x="441" y="15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1314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307975" cy="136525"/>
              </a:xfrm>
              <a:custGeom>
                <a:avLst/>
                <a:gdLst>
                  <a:gd name="T0" fmla="*/ 234164812 w 267"/>
                  <a:gd name="T1" fmla="*/ 157958268 h 118"/>
                  <a:gd name="T2" fmla="*/ 355238205 w 267"/>
                  <a:gd name="T3" fmla="*/ 68270599 h 118"/>
                  <a:gd name="T4" fmla="*/ 1329944 w 267"/>
                  <a:gd name="T5" fmla="*/ 0 h 118"/>
                  <a:gd name="T6" fmla="*/ 0 w 267"/>
                  <a:gd name="T7" fmla="*/ 0 h 118"/>
                  <a:gd name="T8" fmla="*/ 234164812 w 267"/>
                  <a:gd name="T9" fmla="*/ 157958268 h 11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"/>
                  <a:gd name="T17" fmla="*/ 267 w 267"/>
                  <a:gd name="T18" fmla="*/ 118 h 11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">
                    <a:moveTo>
                      <a:pt x="176" y="118"/>
                    </a:moveTo>
                    <a:cubicBezTo>
                      <a:pt x="267" y="51"/>
                      <a:pt x="267" y="51"/>
                      <a:pt x="267" y="51"/>
                    </a:cubicBezTo>
                    <a:cubicBezTo>
                      <a:pt x="163" y="39"/>
                      <a:pt x="72" y="22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1315"/>
              <p:cNvSpPr>
                <a:spLocks noChangeArrowheads="1"/>
              </p:cNvSpPr>
              <p:nvPr/>
            </p:nvSpPr>
            <p:spPr bwMode="auto">
              <a:xfrm>
                <a:off x="838200" y="987424"/>
                <a:ext cx="239713" cy="77787"/>
              </a:xfrm>
              <a:custGeom>
                <a:avLst/>
                <a:gdLst>
                  <a:gd name="T0" fmla="*/ 276261165 w 208"/>
                  <a:gd name="T1" fmla="*/ 68743971 h 67"/>
                  <a:gd name="T2" fmla="*/ 261651349 w 208"/>
                  <a:gd name="T3" fmla="*/ 12131289 h 67"/>
                  <a:gd name="T4" fmla="*/ 120863756 w 208"/>
                  <a:gd name="T5" fmla="*/ 0 h 67"/>
                  <a:gd name="T6" fmla="*/ 0 w 208"/>
                  <a:gd name="T7" fmla="*/ 90310707 h 67"/>
                  <a:gd name="T8" fmla="*/ 276261165 w 208"/>
                  <a:gd name="T9" fmla="*/ 68743971 h 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8"/>
                  <a:gd name="T16" fmla="*/ 0 h 67"/>
                  <a:gd name="T17" fmla="*/ 208 w 208"/>
                  <a:gd name="T18" fmla="*/ 67 h 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8" h="67">
                    <a:moveTo>
                      <a:pt x="208" y="51"/>
                    </a:moveTo>
                    <a:cubicBezTo>
                      <a:pt x="197" y="9"/>
                      <a:pt x="197" y="9"/>
                      <a:pt x="197" y="9"/>
                    </a:cubicBezTo>
                    <a:cubicBezTo>
                      <a:pt x="160" y="7"/>
                      <a:pt x="125" y="4"/>
                      <a:pt x="91" y="0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208" y="51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316"/>
              <p:cNvSpPr>
                <a:spLocks noChangeArrowheads="1"/>
              </p:cNvSpPr>
              <p:nvPr/>
            </p:nvSpPr>
            <p:spPr bwMode="auto">
              <a:xfrm>
                <a:off x="838200" y="1046162"/>
                <a:ext cx="369888" cy="38100"/>
              </a:xfrm>
              <a:custGeom>
                <a:avLst/>
                <a:gdLst>
                  <a:gd name="T0" fmla="*/ 380544902 w 233"/>
                  <a:gd name="T1" fmla="*/ 0 h 24"/>
                  <a:gd name="T2" fmla="*/ 0 w 233"/>
                  <a:gd name="T3" fmla="*/ 30241875 h 24"/>
                  <a:gd name="T4" fmla="*/ 587197994 w 233"/>
                  <a:gd name="T5" fmla="*/ 60483750 h 24"/>
                  <a:gd name="T6" fmla="*/ 380544902 w 233"/>
                  <a:gd name="T7" fmla="*/ 0 h 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24"/>
                  <a:gd name="T14" fmla="*/ 233 w 233"/>
                  <a:gd name="T15" fmla="*/ 24 h 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24">
                    <a:moveTo>
                      <a:pt x="151" y="0"/>
                    </a:moveTo>
                    <a:lnTo>
                      <a:pt x="0" y="12"/>
                    </a:lnTo>
                    <a:lnTo>
                      <a:pt x="233" y="24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Freeform 1317"/>
              <p:cNvSpPr>
                <a:spLocks noChangeArrowheads="1"/>
              </p:cNvSpPr>
              <p:nvPr/>
            </p:nvSpPr>
            <p:spPr bwMode="auto">
              <a:xfrm>
                <a:off x="838200" y="1065212"/>
                <a:ext cx="369888" cy="180975"/>
              </a:xfrm>
              <a:custGeom>
                <a:avLst/>
                <a:gdLst>
                  <a:gd name="T0" fmla="*/ 0 w 233"/>
                  <a:gd name="T1" fmla="*/ 0 h 114"/>
                  <a:gd name="T2" fmla="*/ 529233528 w 233"/>
                  <a:gd name="T3" fmla="*/ 287297813 h 114"/>
                  <a:gd name="T4" fmla="*/ 587197994 w 233"/>
                  <a:gd name="T5" fmla="*/ 30241875 h 114"/>
                  <a:gd name="T6" fmla="*/ 0 w 233"/>
                  <a:gd name="T7" fmla="*/ 0 h 11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114"/>
                  <a:gd name="T14" fmla="*/ 233 w 233"/>
                  <a:gd name="T15" fmla="*/ 114 h 11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114">
                    <a:moveTo>
                      <a:pt x="0" y="0"/>
                    </a:moveTo>
                    <a:lnTo>
                      <a:pt x="210" y="114"/>
                    </a:lnTo>
                    <a:lnTo>
                      <a:pt x="233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Freeform 1318"/>
              <p:cNvSpPr>
                <a:spLocks noChangeArrowheads="1"/>
              </p:cNvSpPr>
              <p:nvPr/>
            </p:nvSpPr>
            <p:spPr bwMode="auto">
              <a:xfrm>
                <a:off x="642938" y="1065212"/>
                <a:ext cx="195263" cy="158750"/>
              </a:xfrm>
              <a:custGeom>
                <a:avLst/>
                <a:gdLst>
                  <a:gd name="T0" fmla="*/ 33373797 w 169"/>
                  <a:gd name="T1" fmla="*/ 59549656 h 138"/>
                  <a:gd name="T2" fmla="*/ 0 w 169"/>
                  <a:gd name="T3" fmla="*/ 177327201 h 138"/>
                  <a:gd name="T4" fmla="*/ 21358768 w 169"/>
                  <a:gd name="T5" fmla="*/ 182620018 h 138"/>
                  <a:gd name="T6" fmla="*/ 225607332 w 169"/>
                  <a:gd name="T7" fmla="*/ 0 h 138"/>
                  <a:gd name="T8" fmla="*/ 33373797 w 169"/>
                  <a:gd name="T9" fmla="*/ 59549656 h 1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38"/>
                  <a:gd name="T17" fmla="*/ 169 w 169"/>
                  <a:gd name="T18" fmla="*/ 138 h 1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38">
                    <a:moveTo>
                      <a:pt x="25" y="45"/>
                    </a:moveTo>
                    <a:cubicBezTo>
                      <a:pt x="0" y="134"/>
                      <a:pt x="0" y="134"/>
                      <a:pt x="0" y="134"/>
                    </a:cubicBezTo>
                    <a:cubicBezTo>
                      <a:pt x="5" y="135"/>
                      <a:pt x="11" y="136"/>
                      <a:pt x="16" y="138"/>
                    </a:cubicBezTo>
                    <a:cubicBezTo>
                      <a:pt x="169" y="0"/>
                      <a:pt x="169" y="0"/>
                      <a:pt x="169" y="0"/>
                    </a:cubicBezTo>
                    <a:lnTo>
                      <a:pt x="25" y="4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Freeform 131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203200" cy="188912"/>
              </a:xfrm>
              <a:custGeom>
                <a:avLst/>
                <a:gdLst>
                  <a:gd name="T0" fmla="*/ 57964388 w 128"/>
                  <a:gd name="T1" fmla="*/ 299897006 h 119"/>
                  <a:gd name="T2" fmla="*/ 322580000 w 128"/>
                  <a:gd name="T3" fmla="*/ 216732864 h 119"/>
                  <a:gd name="T4" fmla="*/ 0 w 128"/>
                  <a:gd name="T5" fmla="*/ 0 h 119"/>
                  <a:gd name="T6" fmla="*/ 57964388 w 128"/>
                  <a:gd name="T7" fmla="*/ 299897006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8"/>
                  <a:gd name="T13" fmla="*/ 0 h 119"/>
                  <a:gd name="T14" fmla="*/ 128 w 128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8" h="119">
                    <a:moveTo>
                      <a:pt x="23" y="119"/>
                    </a:moveTo>
                    <a:lnTo>
                      <a:pt x="128" y="86"/>
                    </a:lnTo>
                    <a:lnTo>
                      <a:pt x="0" y="0"/>
                    </a:lnTo>
                    <a:lnTo>
                      <a:pt x="23" y="119"/>
                    </a:ln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Freeform 1320"/>
              <p:cNvSpPr>
                <a:spLocks noChangeArrowheads="1"/>
              </p:cNvSpPr>
              <p:nvPr/>
            </p:nvSpPr>
            <p:spPr bwMode="auto">
              <a:xfrm>
                <a:off x="463550" y="1117599"/>
                <a:ext cx="207963" cy="103187"/>
              </a:xfrm>
              <a:custGeom>
                <a:avLst/>
                <a:gdLst>
                  <a:gd name="T0" fmla="*/ 0 w 181"/>
                  <a:gd name="T1" fmla="*/ 37637748 h 89"/>
                  <a:gd name="T2" fmla="*/ 205939669 w 181"/>
                  <a:gd name="T3" fmla="*/ 119635472 h 89"/>
                  <a:gd name="T4" fmla="*/ 238942593 w 181"/>
                  <a:gd name="T5" fmla="*/ 0 h 89"/>
                  <a:gd name="T6" fmla="*/ 0 w 181"/>
                  <a:gd name="T7" fmla="*/ 37637748 h 8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1"/>
                  <a:gd name="T13" fmla="*/ 0 h 89"/>
                  <a:gd name="T14" fmla="*/ 181 w 181"/>
                  <a:gd name="T15" fmla="*/ 89 h 8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1" h="89">
                    <a:moveTo>
                      <a:pt x="0" y="28"/>
                    </a:moveTo>
                    <a:cubicBezTo>
                      <a:pt x="41" y="51"/>
                      <a:pt x="93" y="71"/>
                      <a:pt x="156" y="89"/>
                    </a:cubicBezTo>
                    <a:cubicBezTo>
                      <a:pt x="181" y="0"/>
                      <a:pt x="181" y="0"/>
                      <a:pt x="181" y="0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Freeform 1321"/>
              <p:cNvSpPr>
                <a:spLocks noChangeArrowheads="1"/>
              </p:cNvSpPr>
              <p:nvPr/>
            </p:nvSpPr>
            <p:spPr bwMode="auto">
              <a:xfrm>
                <a:off x="400050" y="928687"/>
                <a:ext cx="271463" cy="220662"/>
              </a:xfrm>
              <a:custGeom>
                <a:avLst/>
                <a:gdLst>
                  <a:gd name="T0" fmla="*/ 269914741 w 236"/>
                  <a:gd name="T1" fmla="*/ 0 h 191"/>
                  <a:gd name="T2" fmla="*/ 0 w 236"/>
                  <a:gd name="T3" fmla="*/ 201541811 h 191"/>
                  <a:gd name="T4" fmla="*/ 72771639 w 236"/>
                  <a:gd name="T5" fmla="*/ 254930462 h 191"/>
                  <a:gd name="T6" fmla="*/ 312254917 w 236"/>
                  <a:gd name="T7" fmla="*/ 217558868 h 191"/>
                  <a:gd name="T8" fmla="*/ 269914741 w 236"/>
                  <a:gd name="T9" fmla="*/ 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6"/>
                  <a:gd name="T16" fmla="*/ 0 h 191"/>
                  <a:gd name="T17" fmla="*/ 236 w 236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6" h="191">
                    <a:moveTo>
                      <a:pt x="204" y="0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14" y="165"/>
                      <a:pt x="33" y="178"/>
                      <a:pt x="55" y="191"/>
                    </a:cubicBezTo>
                    <a:cubicBezTo>
                      <a:pt x="236" y="163"/>
                      <a:pt x="236" y="163"/>
                      <a:pt x="236" y="163"/>
                    </a:cubicBezTo>
                    <a:lnTo>
                      <a:pt x="204" y="0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Freeform 1322"/>
              <p:cNvSpPr>
                <a:spLocks noChangeArrowheads="1"/>
              </p:cNvSpPr>
              <p:nvPr/>
            </p:nvSpPr>
            <p:spPr bwMode="auto">
              <a:xfrm>
                <a:off x="1049338" y="1246187"/>
                <a:ext cx="220663" cy="47625"/>
              </a:xfrm>
              <a:custGeom>
                <a:avLst/>
                <a:gdLst>
                  <a:gd name="T0" fmla="*/ 0 w 191"/>
                  <a:gd name="T1" fmla="*/ 44525890 h 41"/>
                  <a:gd name="T2" fmla="*/ 254932773 w 191"/>
                  <a:gd name="T3" fmla="*/ 55320503 h 41"/>
                  <a:gd name="T4" fmla="*/ 140146422 w 191"/>
                  <a:gd name="T5" fmla="*/ 0 h 41"/>
                  <a:gd name="T6" fmla="*/ 0 w 191"/>
                  <a:gd name="T7" fmla="*/ 44525890 h 4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1"/>
                  <a:gd name="T13" fmla="*/ 0 h 41"/>
                  <a:gd name="T14" fmla="*/ 191 w 191"/>
                  <a:gd name="T15" fmla="*/ 41 h 4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1" h="41">
                    <a:moveTo>
                      <a:pt x="0" y="33"/>
                    </a:moveTo>
                    <a:cubicBezTo>
                      <a:pt x="61" y="38"/>
                      <a:pt x="125" y="40"/>
                      <a:pt x="191" y="41"/>
                    </a:cubicBezTo>
                    <a:cubicBezTo>
                      <a:pt x="105" y="0"/>
                      <a:pt x="105" y="0"/>
                      <a:pt x="105" y="0"/>
                    </a:cubicBezTo>
                    <a:lnTo>
                      <a:pt x="0" y="33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Freeform 1323"/>
              <p:cNvSpPr>
                <a:spLocks noChangeArrowheads="1"/>
              </p:cNvSpPr>
              <p:nvPr/>
            </p:nvSpPr>
            <p:spPr bwMode="auto">
              <a:xfrm>
                <a:off x="1171575" y="1216024"/>
                <a:ext cx="184150" cy="77787"/>
              </a:xfrm>
              <a:custGeom>
                <a:avLst/>
                <a:gdLst>
                  <a:gd name="T0" fmla="*/ 0 w 160"/>
                  <a:gd name="T1" fmla="*/ 35045946 h 67"/>
                  <a:gd name="T2" fmla="*/ 113920945 w 160"/>
                  <a:gd name="T3" fmla="*/ 90310707 h 67"/>
                  <a:gd name="T4" fmla="*/ 121868168 w 160"/>
                  <a:gd name="T5" fmla="*/ 90310707 h 67"/>
                  <a:gd name="T6" fmla="*/ 180153945 w 160"/>
                  <a:gd name="T7" fmla="*/ 88962786 h 67"/>
                  <a:gd name="T8" fmla="*/ 211945141 w 160"/>
                  <a:gd name="T9" fmla="*/ 0 h 67"/>
                  <a:gd name="T10" fmla="*/ 0 w 160"/>
                  <a:gd name="T11" fmla="*/ 35045946 h 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"/>
                  <a:gd name="T19" fmla="*/ 0 h 67"/>
                  <a:gd name="T20" fmla="*/ 160 w 160"/>
                  <a:gd name="T21" fmla="*/ 67 h 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" h="67">
                    <a:moveTo>
                      <a:pt x="0" y="26"/>
                    </a:moveTo>
                    <a:cubicBezTo>
                      <a:pt x="86" y="67"/>
                      <a:pt x="86" y="67"/>
                      <a:pt x="86" y="67"/>
                    </a:cubicBezTo>
                    <a:cubicBezTo>
                      <a:pt x="88" y="67"/>
                      <a:pt x="90" y="67"/>
                      <a:pt x="92" y="67"/>
                    </a:cubicBezTo>
                    <a:cubicBezTo>
                      <a:pt x="107" y="67"/>
                      <a:pt x="121" y="66"/>
                      <a:pt x="136" y="66"/>
                    </a:cubicBezTo>
                    <a:cubicBezTo>
                      <a:pt x="160" y="0"/>
                      <a:pt x="160" y="0"/>
                      <a:pt x="160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" name="Freeform 1324"/>
              <p:cNvSpPr>
                <a:spLocks noChangeArrowheads="1"/>
              </p:cNvSpPr>
              <p:nvPr/>
            </p:nvSpPr>
            <p:spPr bwMode="auto">
              <a:xfrm>
                <a:off x="1328738" y="1216024"/>
                <a:ext cx="277813" cy="76200"/>
              </a:xfrm>
              <a:custGeom>
                <a:avLst/>
                <a:gdLst>
                  <a:gd name="T0" fmla="*/ 0 w 241"/>
                  <a:gd name="T1" fmla="*/ 87976364 h 66"/>
                  <a:gd name="T2" fmla="*/ 320249224 w 241"/>
                  <a:gd name="T3" fmla="*/ 67981945 h 66"/>
                  <a:gd name="T4" fmla="*/ 31892010 w 241"/>
                  <a:gd name="T5" fmla="*/ 0 h 66"/>
                  <a:gd name="T6" fmla="*/ 0 w 241"/>
                  <a:gd name="T7" fmla="*/ 87976364 h 6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1"/>
                  <a:gd name="T13" fmla="*/ 0 h 66"/>
                  <a:gd name="T14" fmla="*/ 241 w 241"/>
                  <a:gd name="T15" fmla="*/ 66 h 6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1" h="66">
                    <a:moveTo>
                      <a:pt x="0" y="66"/>
                    </a:moveTo>
                    <a:cubicBezTo>
                      <a:pt x="84" y="65"/>
                      <a:pt x="165" y="60"/>
                      <a:pt x="241" y="51"/>
                    </a:cubicBezTo>
                    <a:cubicBezTo>
                      <a:pt x="24" y="0"/>
                      <a:pt x="24" y="0"/>
                      <a:pt x="24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solidFill>
                <a:srgbClr val="C102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25"/>
              <p:cNvSpPr>
                <a:spLocks noChangeArrowheads="1"/>
              </p:cNvSpPr>
              <p:nvPr/>
            </p:nvSpPr>
            <p:spPr bwMode="auto">
              <a:xfrm>
                <a:off x="1725613" y="1117599"/>
                <a:ext cx="358775" cy="119062"/>
              </a:xfrm>
              <a:custGeom>
                <a:avLst/>
                <a:gdLst>
                  <a:gd name="T0" fmla="*/ 134413727 w 311"/>
                  <a:gd name="T1" fmla="*/ 136305383 h 104"/>
                  <a:gd name="T2" fmla="*/ 413889070 w 311"/>
                  <a:gd name="T3" fmla="*/ 40629908 h 104"/>
                  <a:gd name="T4" fmla="*/ 0 w 311"/>
                  <a:gd name="T5" fmla="*/ 0 h 104"/>
                  <a:gd name="T6" fmla="*/ 134413727 w 311"/>
                  <a:gd name="T7" fmla="*/ 136305383 h 10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1"/>
                  <a:gd name="T13" fmla="*/ 0 h 104"/>
                  <a:gd name="T14" fmla="*/ 311 w 311"/>
                  <a:gd name="T15" fmla="*/ 104 h 10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1" h="104">
                    <a:moveTo>
                      <a:pt x="101" y="104"/>
                    </a:moveTo>
                    <a:cubicBezTo>
                      <a:pt x="188" y="84"/>
                      <a:pt x="259" y="59"/>
                      <a:pt x="311" y="3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01" y="104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26"/>
              <p:cNvSpPr>
                <a:spLocks noChangeArrowheads="1"/>
              </p:cNvSpPr>
              <p:nvPr/>
            </p:nvSpPr>
            <p:spPr bwMode="auto">
              <a:xfrm>
                <a:off x="2085975" y="811212"/>
                <a:ext cx="106363" cy="315912"/>
              </a:xfrm>
              <a:custGeom>
                <a:avLst/>
                <a:gdLst>
                  <a:gd name="T0" fmla="*/ 0 w 91"/>
                  <a:gd name="T1" fmla="*/ 34816280 h 273"/>
                  <a:gd name="T2" fmla="*/ 49181784 w 91"/>
                  <a:gd name="T3" fmla="*/ 365569201 h 273"/>
                  <a:gd name="T4" fmla="*/ 124319646 w 91"/>
                  <a:gd name="T5" fmla="*/ 251747148 h 273"/>
                  <a:gd name="T6" fmla="*/ 117489037 w 91"/>
                  <a:gd name="T7" fmla="*/ 216930869 h 273"/>
                  <a:gd name="T8" fmla="*/ 117489037 w 91"/>
                  <a:gd name="T9" fmla="*/ 216930869 h 273"/>
                  <a:gd name="T10" fmla="*/ 49181784 w 91"/>
                  <a:gd name="T11" fmla="*/ 44189493 h 273"/>
                  <a:gd name="T12" fmla="*/ 19126639 w 91"/>
                  <a:gd name="T13" fmla="*/ 0 h 273"/>
                  <a:gd name="T14" fmla="*/ 0 w 91"/>
                  <a:gd name="T15" fmla="*/ 34816280 h 2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"/>
                  <a:gd name="T25" fmla="*/ 0 h 273"/>
                  <a:gd name="T26" fmla="*/ 91 w 91"/>
                  <a:gd name="T27" fmla="*/ 273 h 2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" h="273">
                    <a:moveTo>
                      <a:pt x="0" y="26"/>
                    </a:moveTo>
                    <a:cubicBezTo>
                      <a:pt x="36" y="273"/>
                      <a:pt x="36" y="273"/>
                      <a:pt x="36" y="273"/>
                    </a:cubicBezTo>
                    <a:cubicBezTo>
                      <a:pt x="71" y="247"/>
                      <a:pt x="91" y="218"/>
                      <a:pt x="91" y="188"/>
                    </a:cubicBezTo>
                    <a:cubicBezTo>
                      <a:pt x="91" y="179"/>
                      <a:pt x="89" y="171"/>
                      <a:pt x="86" y="162"/>
                    </a:cubicBezTo>
                    <a:cubicBezTo>
                      <a:pt x="86" y="162"/>
                      <a:pt x="86" y="162"/>
                      <a:pt x="86" y="162"/>
                    </a:cubicBezTo>
                    <a:cubicBezTo>
                      <a:pt x="36" y="33"/>
                      <a:pt x="36" y="33"/>
                      <a:pt x="36" y="3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2" y="9"/>
                      <a:pt x="7" y="18"/>
                      <a:pt x="0" y="26"/>
                    </a:cubicBez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327"/>
              <p:cNvSpPr>
                <a:spLocks noChangeArrowheads="1"/>
              </p:cNvSpPr>
              <p:nvPr/>
            </p:nvSpPr>
            <p:spPr bwMode="auto">
              <a:xfrm>
                <a:off x="1725613" y="841374"/>
                <a:ext cx="403225" cy="311150"/>
              </a:xfrm>
              <a:custGeom>
                <a:avLst/>
                <a:gdLst>
                  <a:gd name="T0" fmla="*/ 359083994 w 349"/>
                  <a:gd name="T1" fmla="*/ 45153627 h 270"/>
                  <a:gd name="T2" fmla="*/ 220255591 w 349"/>
                  <a:gd name="T3" fmla="*/ 102258871 h 270"/>
                  <a:gd name="T4" fmla="*/ 0 w 349"/>
                  <a:gd name="T5" fmla="*/ 317401810 h 270"/>
                  <a:gd name="T6" fmla="*/ 415149599 w 349"/>
                  <a:gd name="T7" fmla="*/ 358571565 h 270"/>
                  <a:gd name="T8" fmla="*/ 465875073 w 349"/>
                  <a:gd name="T9" fmla="*/ 328027006 h 270"/>
                  <a:gd name="T10" fmla="*/ 417819665 w 349"/>
                  <a:gd name="T11" fmla="*/ 0 h 270"/>
                  <a:gd name="T12" fmla="*/ 359083994 w 349"/>
                  <a:gd name="T13" fmla="*/ 45153627 h 27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49"/>
                  <a:gd name="T22" fmla="*/ 0 h 270"/>
                  <a:gd name="T23" fmla="*/ 349 w 349"/>
                  <a:gd name="T24" fmla="*/ 270 h 27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49" h="270">
                    <a:moveTo>
                      <a:pt x="269" y="34"/>
                    </a:moveTo>
                    <a:cubicBezTo>
                      <a:pt x="242" y="50"/>
                      <a:pt x="207" y="64"/>
                      <a:pt x="165" y="77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311" y="270"/>
                      <a:pt x="311" y="270"/>
                      <a:pt x="311" y="270"/>
                    </a:cubicBezTo>
                    <a:cubicBezTo>
                      <a:pt x="325" y="262"/>
                      <a:pt x="338" y="255"/>
                      <a:pt x="349" y="247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03" y="12"/>
                      <a:pt x="288" y="23"/>
                      <a:pt x="269" y="34"/>
                    </a:cubicBezTo>
                    <a:close/>
                  </a:path>
                </a:pathLst>
              </a:custGeom>
              <a:solidFill>
                <a:srgbClr val="FE5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Rectangle 1328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587"/>
              </a:xfrm>
              <a:prstGeom prst="rect">
                <a:avLst/>
              </a:pr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ea typeface="微软雅黑" panose="020B0503020204020204" pitchFamily="34" charset="-122"/>
                  <a:sym typeface="Calibri" panose="020F0502020204030204" pitchFamily="34" charset="0"/>
                </a:endParaRPr>
              </a:p>
            </p:txBody>
          </p:sp>
          <p:sp>
            <p:nvSpPr>
              <p:cNvPr id="58" name="Freeform 1329"/>
              <p:cNvSpPr>
                <a:spLocks noChangeArrowheads="1"/>
              </p:cNvSpPr>
              <p:nvPr/>
            </p:nvSpPr>
            <p:spPr bwMode="auto">
              <a:xfrm>
                <a:off x="635000" y="928687"/>
                <a:ext cx="1588" cy="1"/>
              </a:xfrm>
              <a:custGeom>
                <a:avLst/>
                <a:gdLst>
                  <a:gd name="T0" fmla="*/ 2521744 w 1"/>
                  <a:gd name="T1" fmla="*/ 0 h 1"/>
                  <a:gd name="T2" fmla="*/ 2521744 w 1"/>
                  <a:gd name="T3" fmla="*/ 0 h 1"/>
                  <a:gd name="T4" fmla="*/ 0 w 1"/>
                  <a:gd name="T5" fmla="*/ 0 h 1"/>
                  <a:gd name="T6" fmla="*/ 2521744 w 1"/>
                  <a:gd name="T7" fmla="*/ 0 h 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"/>
                  <a:gd name="T13" fmla="*/ 0 h 1"/>
                  <a:gd name="T14" fmla="*/ 1 w 1"/>
                  <a:gd name="T15" fmla="*/ 1 h 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" h="1">
                    <a:moveTo>
                      <a:pt x="1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9" name="Freeform 1330"/>
              <p:cNvSpPr>
                <a:spLocks noChangeArrowheads="1"/>
              </p:cNvSpPr>
              <p:nvPr/>
            </p:nvSpPr>
            <p:spPr bwMode="auto">
              <a:xfrm>
                <a:off x="1244600" y="1065212"/>
                <a:ext cx="369888" cy="150812"/>
              </a:xfrm>
              <a:custGeom>
                <a:avLst/>
                <a:gdLst>
                  <a:gd name="T0" fmla="*/ 0 w 233"/>
                  <a:gd name="T1" fmla="*/ 0 h 95"/>
                  <a:gd name="T2" fmla="*/ 176411176 w 233"/>
                  <a:gd name="T3" fmla="*/ 239413256 h 95"/>
                  <a:gd name="T4" fmla="*/ 587197994 w 233"/>
                  <a:gd name="T5" fmla="*/ 32761129 h 95"/>
                  <a:gd name="T6" fmla="*/ 0 w 233"/>
                  <a:gd name="T7" fmla="*/ 0 h 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95"/>
                  <a:gd name="T14" fmla="*/ 233 w 233"/>
                  <a:gd name="T15" fmla="*/ 95 h 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95">
                    <a:moveTo>
                      <a:pt x="0" y="0"/>
                    </a:moveTo>
                    <a:lnTo>
                      <a:pt x="70" y="95"/>
                    </a:lnTo>
                    <a:lnTo>
                      <a:pt x="233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" name="Freeform 1331"/>
              <p:cNvSpPr>
                <a:spLocks noChangeArrowheads="1"/>
              </p:cNvSpPr>
              <p:nvPr/>
            </p:nvSpPr>
            <p:spPr bwMode="auto">
              <a:xfrm>
                <a:off x="1244600" y="1003299"/>
                <a:ext cx="369888" cy="82550"/>
              </a:xfrm>
              <a:custGeom>
                <a:avLst/>
                <a:gdLst>
                  <a:gd name="T0" fmla="*/ 427553539 w 320"/>
                  <a:gd name="T1" fmla="*/ 94645868 h 72"/>
                  <a:gd name="T2" fmla="*/ 197743281 w 320"/>
                  <a:gd name="T3" fmla="*/ 0 h 72"/>
                  <a:gd name="T4" fmla="*/ 89518676 w 320"/>
                  <a:gd name="T5" fmla="*/ 2628988 h 72"/>
                  <a:gd name="T6" fmla="*/ 0 w 320"/>
                  <a:gd name="T7" fmla="*/ 70984974 h 72"/>
                  <a:gd name="T8" fmla="*/ 427553539 w 320"/>
                  <a:gd name="T9" fmla="*/ 94645868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0"/>
                  <a:gd name="T16" fmla="*/ 0 h 72"/>
                  <a:gd name="T17" fmla="*/ 320 w 320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0" h="72">
                    <a:moveTo>
                      <a:pt x="320" y="72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21" y="1"/>
                      <a:pt x="94" y="1"/>
                      <a:pt x="67" y="2"/>
                    </a:cubicBezTo>
                    <a:cubicBezTo>
                      <a:pt x="0" y="54"/>
                      <a:pt x="0" y="54"/>
                      <a:pt x="0" y="54"/>
                    </a:cubicBezTo>
                    <a:lnTo>
                      <a:pt x="320" y="72"/>
                    </a:lnTo>
                    <a:close/>
                  </a:path>
                </a:pathLst>
              </a:custGeom>
              <a:solidFill>
                <a:srgbClr val="D1D8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" name="Freeform 1332"/>
              <p:cNvSpPr>
                <a:spLocks noChangeArrowheads="1"/>
              </p:cNvSpPr>
              <p:nvPr/>
            </p:nvSpPr>
            <p:spPr bwMode="auto">
              <a:xfrm>
                <a:off x="1355725" y="1085849"/>
                <a:ext cx="369888" cy="130175"/>
              </a:xfrm>
              <a:custGeom>
                <a:avLst/>
                <a:gdLst>
                  <a:gd name="T0" fmla="*/ 0 w 233"/>
                  <a:gd name="T1" fmla="*/ 206652813 h 82"/>
                  <a:gd name="T2" fmla="*/ 587197994 w 233"/>
                  <a:gd name="T3" fmla="*/ 50403125 h 82"/>
                  <a:gd name="T4" fmla="*/ 410786818 w 233"/>
                  <a:gd name="T5" fmla="*/ 0 h 82"/>
                  <a:gd name="T6" fmla="*/ 0 w 233"/>
                  <a:gd name="T7" fmla="*/ 206652813 h 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3"/>
                  <a:gd name="T13" fmla="*/ 0 h 82"/>
                  <a:gd name="T14" fmla="*/ 233 w 233"/>
                  <a:gd name="T15" fmla="*/ 82 h 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3" h="82">
                    <a:moveTo>
                      <a:pt x="0" y="82"/>
                    </a:moveTo>
                    <a:lnTo>
                      <a:pt x="233" y="20"/>
                    </a:lnTo>
                    <a:lnTo>
                      <a:pt x="163" y="0"/>
                    </a:ln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2F6F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2" name="Freeform 1333"/>
              <p:cNvSpPr>
                <a:spLocks noChangeArrowheads="1"/>
              </p:cNvSpPr>
              <p:nvPr/>
            </p:nvSpPr>
            <p:spPr bwMode="auto">
              <a:xfrm>
                <a:off x="1416050" y="985837"/>
                <a:ext cx="206375" cy="100012"/>
              </a:xfrm>
              <a:custGeom>
                <a:avLst/>
                <a:gdLst>
                  <a:gd name="T0" fmla="*/ 237936540 w 179"/>
                  <a:gd name="T1" fmla="*/ 0 h 86"/>
                  <a:gd name="T2" fmla="*/ 0 w 179"/>
                  <a:gd name="T3" fmla="*/ 18933667 h 86"/>
                  <a:gd name="T4" fmla="*/ 228631218 w 179"/>
                  <a:gd name="T5" fmla="*/ 116306978 h 86"/>
                  <a:gd name="T6" fmla="*/ 237936540 w 179"/>
                  <a:gd name="T7" fmla="*/ 0 h 8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79"/>
                  <a:gd name="T13" fmla="*/ 0 h 86"/>
                  <a:gd name="T14" fmla="*/ 179 w 179"/>
                  <a:gd name="T15" fmla="*/ 86 h 8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79" h="86">
                    <a:moveTo>
                      <a:pt x="179" y="0"/>
                    </a:moveTo>
                    <a:cubicBezTo>
                      <a:pt x="123" y="6"/>
                      <a:pt x="63" y="11"/>
                      <a:pt x="0" y="14"/>
                    </a:cubicBezTo>
                    <a:cubicBezTo>
                      <a:pt x="172" y="86"/>
                      <a:pt x="172" y="86"/>
                      <a:pt x="172" y="86"/>
                    </a:cubicBez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Freeform 1334"/>
              <p:cNvSpPr>
                <a:spLocks noChangeArrowheads="1"/>
              </p:cNvSpPr>
              <p:nvPr/>
            </p:nvSpPr>
            <p:spPr bwMode="auto">
              <a:xfrm>
                <a:off x="1614488" y="957262"/>
                <a:ext cx="188913" cy="128587"/>
              </a:xfrm>
              <a:custGeom>
                <a:avLst/>
                <a:gdLst>
                  <a:gd name="T0" fmla="*/ 218945531 w 163"/>
                  <a:gd name="T1" fmla="*/ 0 h 111"/>
                  <a:gd name="T2" fmla="*/ 9402768 w 163"/>
                  <a:gd name="T3" fmla="*/ 33549623 h 111"/>
                  <a:gd name="T4" fmla="*/ 0 w 163"/>
                  <a:gd name="T5" fmla="*/ 148960510 h 111"/>
                  <a:gd name="T6" fmla="*/ 218945531 w 163"/>
                  <a:gd name="T7" fmla="*/ 0 h 11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3"/>
                  <a:gd name="T13" fmla="*/ 0 h 111"/>
                  <a:gd name="T14" fmla="*/ 163 w 163"/>
                  <a:gd name="T15" fmla="*/ 111 h 11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3" h="111">
                    <a:moveTo>
                      <a:pt x="163" y="0"/>
                    </a:moveTo>
                    <a:cubicBezTo>
                      <a:pt x="116" y="10"/>
                      <a:pt x="63" y="18"/>
                      <a:pt x="7" y="25"/>
                    </a:cubicBezTo>
                    <a:cubicBezTo>
                      <a:pt x="0" y="111"/>
                      <a:pt x="0" y="111"/>
                      <a:pt x="0" y="111"/>
                    </a:cubicBez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FBB0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Freeform 1335"/>
              <p:cNvSpPr>
                <a:spLocks noChangeArrowheads="1"/>
              </p:cNvSpPr>
              <p:nvPr/>
            </p:nvSpPr>
            <p:spPr bwMode="auto">
              <a:xfrm>
                <a:off x="1614488" y="930274"/>
                <a:ext cx="301625" cy="187325"/>
              </a:xfrm>
              <a:custGeom>
                <a:avLst/>
                <a:gdLst>
                  <a:gd name="T0" fmla="*/ 128211427 w 261"/>
                  <a:gd name="T1" fmla="*/ 216608985 h 162"/>
                  <a:gd name="T2" fmla="*/ 348573336 w 261"/>
                  <a:gd name="T3" fmla="*/ 0 h 162"/>
                  <a:gd name="T4" fmla="*/ 217691199 w 261"/>
                  <a:gd name="T5" fmla="*/ 32090391 h 162"/>
                  <a:gd name="T6" fmla="*/ 0 w 261"/>
                  <a:gd name="T7" fmla="*/ 180507295 h 162"/>
                  <a:gd name="T8" fmla="*/ 128211427 w 261"/>
                  <a:gd name="T9" fmla="*/ 216608985 h 1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1"/>
                  <a:gd name="T16" fmla="*/ 0 h 162"/>
                  <a:gd name="T17" fmla="*/ 261 w 261"/>
                  <a:gd name="T18" fmla="*/ 162 h 1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1" h="162">
                    <a:moveTo>
                      <a:pt x="96" y="162"/>
                    </a:moveTo>
                    <a:cubicBezTo>
                      <a:pt x="261" y="0"/>
                      <a:pt x="261" y="0"/>
                      <a:pt x="261" y="0"/>
                    </a:cubicBezTo>
                    <a:cubicBezTo>
                      <a:pt x="232" y="9"/>
                      <a:pt x="199" y="17"/>
                      <a:pt x="163" y="24"/>
                    </a:cubicBezTo>
                    <a:cubicBezTo>
                      <a:pt x="0" y="135"/>
                      <a:pt x="0" y="135"/>
                      <a:pt x="0" y="135"/>
                    </a:cubicBezTo>
                    <a:lnTo>
                      <a:pt x="96" y="16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336"/>
              <p:cNvSpPr>
                <a:spLocks noChangeArrowheads="1"/>
              </p:cNvSpPr>
              <p:nvPr/>
            </p:nvSpPr>
            <p:spPr bwMode="auto">
              <a:xfrm>
                <a:off x="2100263" y="777874"/>
                <a:ext cx="28575" cy="71437"/>
              </a:xfrm>
              <a:custGeom>
                <a:avLst/>
                <a:gdLst>
                  <a:gd name="T0" fmla="*/ 5670947 w 24"/>
                  <a:gd name="T1" fmla="*/ 23896829 h 62"/>
                  <a:gd name="T2" fmla="*/ 2834878 w 24"/>
                  <a:gd name="T3" fmla="*/ 38499934 h 62"/>
                  <a:gd name="T4" fmla="*/ 34022109 w 24"/>
                  <a:gd name="T5" fmla="*/ 82310403 h 62"/>
                  <a:gd name="T6" fmla="*/ 0 w 24"/>
                  <a:gd name="T7" fmla="*/ 0 h 62"/>
                  <a:gd name="T8" fmla="*/ 5670947 w 24"/>
                  <a:gd name="T9" fmla="*/ 23896829 h 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62"/>
                  <a:gd name="T17" fmla="*/ 24 w 24"/>
                  <a:gd name="T18" fmla="*/ 62 h 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62">
                    <a:moveTo>
                      <a:pt x="4" y="18"/>
                    </a:moveTo>
                    <a:cubicBezTo>
                      <a:pt x="4" y="21"/>
                      <a:pt x="3" y="25"/>
                      <a:pt x="2" y="29"/>
                    </a:cubicBezTo>
                    <a:cubicBezTo>
                      <a:pt x="24" y="62"/>
                      <a:pt x="24" y="62"/>
                      <a:pt x="24" y="62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"/>
                      <a:pt x="4" y="12"/>
                      <a:pt x="4" y="18"/>
                    </a:cubicBezTo>
                    <a:close/>
                  </a:path>
                </a:pathLst>
              </a:custGeom>
              <a:solidFill>
                <a:srgbClr val="07AFB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" name="任意多边形 98"/>
          <p:cNvSpPr>
            <a:spLocks noChangeArrowheads="1"/>
          </p:cNvSpPr>
          <p:nvPr/>
        </p:nvSpPr>
        <p:spPr bwMode="auto">
          <a:xfrm>
            <a:off x="3715403" y="2356325"/>
            <a:ext cx="1746647" cy="360759"/>
          </a:xfrm>
          <a:custGeom>
            <a:avLst/>
            <a:gdLst>
              <a:gd name="T0" fmla="*/ 0 w 2541974"/>
              <a:gd name="T1" fmla="*/ 0 h 636814"/>
              <a:gd name="T2" fmla="*/ 2133619 w 2541974"/>
              <a:gd name="T3" fmla="*/ 0 h 636814"/>
              <a:gd name="T4" fmla="*/ 1991723 w 2541974"/>
              <a:gd name="T5" fmla="*/ 181664 h 636814"/>
              <a:gd name="T6" fmla="*/ 2133619 w 2541974"/>
              <a:gd name="T7" fmla="*/ 363328 h 636814"/>
              <a:gd name="T8" fmla="*/ 0 w 2541974"/>
              <a:gd name="T9" fmla="*/ 363328 h 636814"/>
              <a:gd name="T10" fmla="*/ 141809 w 2541974"/>
              <a:gd name="T11" fmla="*/ 181664 h 6368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41974"/>
              <a:gd name="T19" fmla="*/ 0 h 636814"/>
              <a:gd name="T20" fmla="*/ 2541974 w 2541974"/>
              <a:gd name="T21" fmla="*/ 636814 h 6368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41974" h="636814">
                <a:moveTo>
                  <a:pt x="0" y="0"/>
                </a:moveTo>
                <a:lnTo>
                  <a:pt x="2541974" y="0"/>
                </a:lnTo>
                <a:lnTo>
                  <a:pt x="2372921" y="318407"/>
                </a:lnTo>
                <a:lnTo>
                  <a:pt x="2541974" y="636814"/>
                </a:lnTo>
                <a:lnTo>
                  <a:pt x="0" y="636814"/>
                </a:lnTo>
                <a:lnTo>
                  <a:pt x="168950" y="318407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谢谢聆听</a:t>
            </a:r>
          </a:p>
        </p:txBody>
      </p:sp>
      <p:pic>
        <p:nvPicPr>
          <p:cNvPr id="67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8438"/>
            <a:ext cx="1547664" cy="395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 rot="955178">
            <a:off x="6503670" y="904081"/>
            <a:ext cx="3315653" cy="2764631"/>
            <a:chOff x="8147050" y="2863850"/>
            <a:chExt cx="5086351" cy="3990975"/>
          </a:xfrm>
        </p:grpSpPr>
        <p:sp>
          <p:nvSpPr>
            <p:cNvPr id="9" name="Freeform 6"/>
            <p:cNvSpPr/>
            <p:nvPr/>
          </p:nvSpPr>
          <p:spPr bwMode="auto">
            <a:xfrm>
              <a:off x="8158162" y="2871788"/>
              <a:ext cx="2374898" cy="2689226"/>
            </a:xfrm>
            <a:custGeom>
              <a:avLst/>
              <a:gdLst>
                <a:gd name="T0" fmla="*/ 1496 w 1496"/>
                <a:gd name="T1" fmla="*/ 1267 h 1694"/>
                <a:gd name="T2" fmla="*/ 599 w 1496"/>
                <a:gd name="T3" fmla="*/ 1694 h 1694"/>
                <a:gd name="T4" fmla="*/ 0 w 1496"/>
                <a:gd name="T5" fmla="*/ 426 h 1694"/>
                <a:gd name="T6" fmla="*/ 895 w 1496"/>
                <a:gd name="T7" fmla="*/ 0 h 1694"/>
                <a:gd name="T8" fmla="*/ 1496 w 1496"/>
                <a:gd name="T9" fmla="*/ 1267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6" h="1694">
                  <a:moveTo>
                    <a:pt x="1496" y="1267"/>
                  </a:moveTo>
                  <a:lnTo>
                    <a:pt x="599" y="1694"/>
                  </a:lnTo>
                  <a:lnTo>
                    <a:pt x="0" y="426"/>
                  </a:lnTo>
                  <a:lnTo>
                    <a:pt x="895" y="0"/>
                  </a:lnTo>
                  <a:lnTo>
                    <a:pt x="1496" y="1267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8147050" y="2863850"/>
              <a:ext cx="2393950" cy="2703513"/>
            </a:xfrm>
            <a:custGeom>
              <a:avLst/>
              <a:gdLst>
                <a:gd name="T0" fmla="*/ 606 w 1508"/>
                <a:gd name="T1" fmla="*/ 1703 h 1703"/>
                <a:gd name="T2" fmla="*/ 0 w 1508"/>
                <a:gd name="T3" fmla="*/ 429 h 1703"/>
                <a:gd name="T4" fmla="*/ 904 w 1508"/>
                <a:gd name="T5" fmla="*/ 0 h 1703"/>
                <a:gd name="T6" fmla="*/ 1508 w 1508"/>
                <a:gd name="T7" fmla="*/ 1275 h 1703"/>
                <a:gd name="T8" fmla="*/ 606 w 1508"/>
                <a:gd name="T9" fmla="*/ 1703 h 1703"/>
                <a:gd name="T10" fmla="*/ 11 w 1508"/>
                <a:gd name="T11" fmla="*/ 433 h 1703"/>
                <a:gd name="T12" fmla="*/ 608 w 1508"/>
                <a:gd name="T13" fmla="*/ 1691 h 1703"/>
                <a:gd name="T14" fmla="*/ 1496 w 1508"/>
                <a:gd name="T15" fmla="*/ 1270 h 1703"/>
                <a:gd name="T16" fmla="*/ 899 w 1508"/>
                <a:gd name="T17" fmla="*/ 12 h 1703"/>
                <a:gd name="T18" fmla="*/ 11 w 1508"/>
                <a:gd name="T19" fmla="*/ 433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8" h="1703">
                  <a:moveTo>
                    <a:pt x="606" y="1703"/>
                  </a:moveTo>
                  <a:lnTo>
                    <a:pt x="0" y="429"/>
                  </a:lnTo>
                  <a:lnTo>
                    <a:pt x="904" y="0"/>
                  </a:lnTo>
                  <a:lnTo>
                    <a:pt x="1508" y="1275"/>
                  </a:lnTo>
                  <a:lnTo>
                    <a:pt x="606" y="1703"/>
                  </a:lnTo>
                  <a:close/>
                  <a:moveTo>
                    <a:pt x="11" y="433"/>
                  </a:moveTo>
                  <a:lnTo>
                    <a:pt x="608" y="1691"/>
                  </a:lnTo>
                  <a:lnTo>
                    <a:pt x="1496" y="1270"/>
                  </a:lnTo>
                  <a:lnTo>
                    <a:pt x="899" y="12"/>
                  </a:lnTo>
                  <a:lnTo>
                    <a:pt x="11" y="43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8147050" y="2863850"/>
              <a:ext cx="2393950" cy="2703513"/>
            </a:xfrm>
            <a:custGeom>
              <a:avLst/>
              <a:gdLst>
                <a:gd name="T0" fmla="*/ 606 w 1508"/>
                <a:gd name="T1" fmla="*/ 1703 h 1703"/>
                <a:gd name="T2" fmla="*/ 0 w 1508"/>
                <a:gd name="T3" fmla="*/ 429 h 1703"/>
                <a:gd name="T4" fmla="*/ 904 w 1508"/>
                <a:gd name="T5" fmla="*/ 0 h 1703"/>
                <a:gd name="T6" fmla="*/ 1508 w 1508"/>
                <a:gd name="T7" fmla="*/ 1275 h 1703"/>
                <a:gd name="T8" fmla="*/ 606 w 1508"/>
                <a:gd name="T9" fmla="*/ 1703 h 1703"/>
                <a:gd name="T10" fmla="*/ 11 w 1508"/>
                <a:gd name="T11" fmla="*/ 433 h 1703"/>
                <a:gd name="T12" fmla="*/ 608 w 1508"/>
                <a:gd name="T13" fmla="*/ 1691 h 1703"/>
                <a:gd name="T14" fmla="*/ 1496 w 1508"/>
                <a:gd name="T15" fmla="*/ 1270 h 1703"/>
                <a:gd name="T16" fmla="*/ 899 w 1508"/>
                <a:gd name="T17" fmla="*/ 12 h 1703"/>
                <a:gd name="T18" fmla="*/ 11 w 1508"/>
                <a:gd name="T19" fmla="*/ 433 h 1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08" h="1703">
                  <a:moveTo>
                    <a:pt x="606" y="1703"/>
                  </a:moveTo>
                  <a:lnTo>
                    <a:pt x="0" y="429"/>
                  </a:lnTo>
                  <a:lnTo>
                    <a:pt x="904" y="0"/>
                  </a:lnTo>
                  <a:lnTo>
                    <a:pt x="1508" y="1275"/>
                  </a:lnTo>
                  <a:lnTo>
                    <a:pt x="606" y="1703"/>
                  </a:lnTo>
                  <a:moveTo>
                    <a:pt x="11" y="433"/>
                  </a:moveTo>
                  <a:lnTo>
                    <a:pt x="608" y="1691"/>
                  </a:lnTo>
                  <a:lnTo>
                    <a:pt x="1496" y="1270"/>
                  </a:lnTo>
                  <a:lnTo>
                    <a:pt x="899" y="12"/>
                  </a:lnTo>
                  <a:lnTo>
                    <a:pt x="11" y="4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2" name="Freeform 9"/>
            <p:cNvSpPr/>
            <p:nvPr/>
          </p:nvSpPr>
          <p:spPr bwMode="auto">
            <a:xfrm>
              <a:off x="8947150" y="4522788"/>
              <a:ext cx="508000" cy="250825"/>
            </a:xfrm>
            <a:custGeom>
              <a:avLst/>
              <a:gdLst>
                <a:gd name="T0" fmla="*/ 5 w 320"/>
                <a:gd name="T1" fmla="*/ 158 h 158"/>
                <a:gd name="T2" fmla="*/ 0 w 320"/>
                <a:gd name="T3" fmla="*/ 149 h 158"/>
                <a:gd name="T4" fmla="*/ 317 w 320"/>
                <a:gd name="T5" fmla="*/ 0 h 158"/>
                <a:gd name="T6" fmla="*/ 320 w 320"/>
                <a:gd name="T7" fmla="*/ 9 h 158"/>
                <a:gd name="T8" fmla="*/ 5 w 320"/>
                <a:gd name="T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58">
                  <a:moveTo>
                    <a:pt x="5" y="158"/>
                  </a:moveTo>
                  <a:lnTo>
                    <a:pt x="0" y="149"/>
                  </a:lnTo>
                  <a:lnTo>
                    <a:pt x="317" y="0"/>
                  </a:lnTo>
                  <a:lnTo>
                    <a:pt x="320" y="9"/>
                  </a:lnTo>
                  <a:lnTo>
                    <a:pt x="5" y="158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3" name="Freeform 10"/>
            <p:cNvSpPr/>
            <p:nvPr/>
          </p:nvSpPr>
          <p:spPr bwMode="auto">
            <a:xfrm>
              <a:off x="8991600" y="4344988"/>
              <a:ext cx="1065213" cy="512763"/>
            </a:xfrm>
            <a:custGeom>
              <a:avLst/>
              <a:gdLst>
                <a:gd name="T0" fmla="*/ 3 w 671"/>
                <a:gd name="T1" fmla="*/ 323 h 323"/>
                <a:gd name="T2" fmla="*/ 0 w 671"/>
                <a:gd name="T3" fmla="*/ 318 h 323"/>
                <a:gd name="T4" fmla="*/ 668 w 671"/>
                <a:gd name="T5" fmla="*/ 0 h 323"/>
                <a:gd name="T6" fmla="*/ 671 w 671"/>
                <a:gd name="T7" fmla="*/ 5 h 323"/>
                <a:gd name="T8" fmla="*/ 3 w 671"/>
                <a:gd name="T9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1" h="323">
                  <a:moveTo>
                    <a:pt x="3" y="323"/>
                  </a:moveTo>
                  <a:lnTo>
                    <a:pt x="0" y="318"/>
                  </a:lnTo>
                  <a:lnTo>
                    <a:pt x="668" y="0"/>
                  </a:lnTo>
                  <a:lnTo>
                    <a:pt x="671" y="5"/>
                  </a:lnTo>
                  <a:lnTo>
                    <a:pt x="3" y="323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4" name="Freeform 11"/>
            <p:cNvSpPr/>
            <p:nvPr/>
          </p:nvSpPr>
          <p:spPr bwMode="auto">
            <a:xfrm>
              <a:off x="9029700" y="4533900"/>
              <a:ext cx="849313" cy="406400"/>
            </a:xfrm>
            <a:custGeom>
              <a:avLst/>
              <a:gdLst>
                <a:gd name="T0" fmla="*/ 2 w 535"/>
                <a:gd name="T1" fmla="*/ 256 h 256"/>
                <a:gd name="T2" fmla="*/ 0 w 535"/>
                <a:gd name="T3" fmla="*/ 251 h 256"/>
                <a:gd name="T4" fmla="*/ 533 w 535"/>
                <a:gd name="T5" fmla="*/ 0 h 256"/>
                <a:gd name="T6" fmla="*/ 535 w 535"/>
                <a:gd name="T7" fmla="*/ 5 h 256"/>
                <a:gd name="T8" fmla="*/ 2 w 535"/>
                <a:gd name="T9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5" h="256">
                  <a:moveTo>
                    <a:pt x="2" y="256"/>
                  </a:moveTo>
                  <a:lnTo>
                    <a:pt x="0" y="251"/>
                  </a:lnTo>
                  <a:lnTo>
                    <a:pt x="533" y="0"/>
                  </a:lnTo>
                  <a:lnTo>
                    <a:pt x="535" y="5"/>
                  </a:lnTo>
                  <a:lnTo>
                    <a:pt x="2" y="256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5" name="Freeform 12"/>
            <p:cNvSpPr/>
            <p:nvPr/>
          </p:nvSpPr>
          <p:spPr bwMode="auto">
            <a:xfrm>
              <a:off x="9480550" y="4691063"/>
              <a:ext cx="307975" cy="158750"/>
            </a:xfrm>
            <a:custGeom>
              <a:avLst/>
              <a:gdLst>
                <a:gd name="T0" fmla="*/ 5 w 194"/>
                <a:gd name="T1" fmla="*/ 100 h 100"/>
                <a:gd name="T2" fmla="*/ 0 w 194"/>
                <a:gd name="T3" fmla="*/ 90 h 100"/>
                <a:gd name="T4" fmla="*/ 192 w 194"/>
                <a:gd name="T5" fmla="*/ 0 h 100"/>
                <a:gd name="T6" fmla="*/ 194 w 194"/>
                <a:gd name="T7" fmla="*/ 10 h 100"/>
                <a:gd name="T8" fmla="*/ 5 w 194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00">
                  <a:moveTo>
                    <a:pt x="5" y="100"/>
                  </a:moveTo>
                  <a:lnTo>
                    <a:pt x="0" y="90"/>
                  </a:lnTo>
                  <a:lnTo>
                    <a:pt x="192" y="0"/>
                  </a:lnTo>
                  <a:lnTo>
                    <a:pt x="194" y="10"/>
                  </a:lnTo>
                  <a:lnTo>
                    <a:pt x="5" y="10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6" name="Freeform 13"/>
            <p:cNvSpPr/>
            <p:nvPr/>
          </p:nvSpPr>
          <p:spPr bwMode="auto">
            <a:xfrm>
              <a:off x="9521825" y="4616450"/>
              <a:ext cx="650875" cy="315913"/>
            </a:xfrm>
            <a:custGeom>
              <a:avLst/>
              <a:gdLst>
                <a:gd name="T0" fmla="*/ 3 w 410"/>
                <a:gd name="T1" fmla="*/ 199 h 199"/>
                <a:gd name="T2" fmla="*/ 0 w 410"/>
                <a:gd name="T3" fmla="*/ 194 h 199"/>
                <a:gd name="T4" fmla="*/ 408 w 410"/>
                <a:gd name="T5" fmla="*/ 0 h 199"/>
                <a:gd name="T6" fmla="*/ 410 w 410"/>
                <a:gd name="T7" fmla="*/ 5 h 199"/>
                <a:gd name="T8" fmla="*/ 3 w 410"/>
                <a:gd name="T9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0" h="199">
                  <a:moveTo>
                    <a:pt x="3" y="199"/>
                  </a:moveTo>
                  <a:lnTo>
                    <a:pt x="0" y="194"/>
                  </a:lnTo>
                  <a:lnTo>
                    <a:pt x="408" y="0"/>
                  </a:lnTo>
                  <a:lnTo>
                    <a:pt x="410" y="5"/>
                  </a:lnTo>
                  <a:lnTo>
                    <a:pt x="3" y="199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7" name="Freeform 14"/>
            <p:cNvSpPr/>
            <p:nvPr/>
          </p:nvSpPr>
          <p:spPr bwMode="auto">
            <a:xfrm>
              <a:off x="9563100" y="4743450"/>
              <a:ext cx="565150" cy="274638"/>
            </a:xfrm>
            <a:custGeom>
              <a:avLst/>
              <a:gdLst>
                <a:gd name="T0" fmla="*/ 3 w 356"/>
                <a:gd name="T1" fmla="*/ 173 h 173"/>
                <a:gd name="T2" fmla="*/ 0 w 356"/>
                <a:gd name="T3" fmla="*/ 169 h 173"/>
                <a:gd name="T4" fmla="*/ 353 w 356"/>
                <a:gd name="T5" fmla="*/ 0 h 173"/>
                <a:gd name="T6" fmla="*/ 356 w 356"/>
                <a:gd name="T7" fmla="*/ 5 h 173"/>
                <a:gd name="T8" fmla="*/ 3 w 356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173">
                  <a:moveTo>
                    <a:pt x="3" y="173"/>
                  </a:moveTo>
                  <a:lnTo>
                    <a:pt x="0" y="169"/>
                  </a:lnTo>
                  <a:lnTo>
                    <a:pt x="353" y="0"/>
                  </a:lnTo>
                  <a:lnTo>
                    <a:pt x="356" y="5"/>
                  </a:lnTo>
                  <a:lnTo>
                    <a:pt x="3" y="173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8" name="Freeform 15"/>
            <p:cNvSpPr/>
            <p:nvPr/>
          </p:nvSpPr>
          <p:spPr bwMode="auto">
            <a:xfrm>
              <a:off x="8886825" y="4127500"/>
              <a:ext cx="1057275" cy="508000"/>
            </a:xfrm>
            <a:custGeom>
              <a:avLst/>
              <a:gdLst>
                <a:gd name="T0" fmla="*/ 3 w 666"/>
                <a:gd name="T1" fmla="*/ 320 h 320"/>
                <a:gd name="T2" fmla="*/ 0 w 666"/>
                <a:gd name="T3" fmla="*/ 315 h 320"/>
                <a:gd name="T4" fmla="*/ 663 w 666"/>
                <a:gd name="T5" fmla="*/ 0 h 320"/>
                <a:gd name="T6" fmla="*/ 666 w 666"/>
                <a:gd name="T7" fmla="*/ 5 h 320"/>
                <a:gd name="T8" fmla="*/ 3 w 666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6" h="320">
                  <a:moveTo>
                    <a:pt x="3" y="320"/>
                  </a:moveTo>
                  <a:lnTo>
                    <a:pt x="0" y="315"/>
                  </a:lnTo>
                  <a:lnTo>
                    <a:pt x="663" y="0"/>
                  </a:lnTo>
                  <a:lnTo>
                    <a:pt x="666" y="5"/>
                  </a:lnTo>
                  <a:lnTo>
                    <a:pt x="3" y="32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19" name="Freeform 16"/>
            <p:cNvSpPr/>
            <p:nvPr/>
          </p:nvSpPr>
          <p:spPr bwMode="auto">
            <a:xfrm>
              <a:off x="8634413" y="4100513"/>
              <a:ext cx="257175" cy="530225"/>
            </a:xfrm>
            <a:custGeom>
              <a:avLst/>
              <a:gdLst>
                <a:gd name="T0" fmla="*/ 157 w 162"/>
                <a:gd name="T1" fmla="*/ 334 h 334"/>
                <a:gd name="T2" fmla="*/ 0 w 162"/>
                <a:gd name="T3" fmla="*/ 3 h 334"/>
                <a:gd name="T4" fmla="*/ 5 w 162"/>
                <a:gd name="T5" fmla="*/ 0 h 334"/>
                <a:gd name="T6" fmla="*/ 162 w 162"/>
                <a:gd name="T7" fmla="*/ 332 h 334"/>
                <a:gd name="T8" fmla="*/ 157 w 162"/>
                <a:gd name="T9" fmla="*/ 334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" h="334">
                  <a:moveTo>
                    <a:pt x="157" y="334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162" y="332"/>
                  </a:lnTo>
                  <a:lnTo>
                    <a:pt x="157" y="334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0" name="Freeform 17"/>
            <p:cNvSpPr/>
            <p:nvPr/>
          </p:nvSpPr>
          <p:spPr bwMode="auto">
            <a:xfrm>
              <a:off x="8853488" y="4443413"/>
              <a:ext cx="104775" cy="161925"/>
            </a:xfrm>
            <a:custGeom>
              <a:avLst/>
              <a:gdLst>
                <a:gd name="T0" fmla="*/ 66 w 66"/>
                <a:gd name="T1" fmla="*/ 92 h 102"/>
                <a:gd name="T2" fmla="*/ 45 w 66"/>
                <a:gd name="T3" fmla="*/ 102 h 102"/>
                <a:gd name="T4" fmla="*/ 0 w 66"/>
                <a:gd name="T5" fmla="*/ 9 h 102"/>
                <a:gd name="T6" fmla="*/ 21 w 66"/>
                <a:gd name="T7" fmla="*/ 0 h 102"/>
                <a:gd name="T8" fmla="*/ 66 w 66"/>
                <a:gd name="T9" fmla="*/ 9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102">
                  <a:moveTo>
                    <a:pt x="66" y="92"/>
                  </a:moveTo>
                  <a:lnTo>
                    <a:pt x="45" y="102"/>
                  </a:lnTo>
                  <a:lnTo>
                    <a:pt x="0" y="9"/>
                  </a:lnTo>
                  <a:lnTo>
                    <a:pt x="21" y="0"/>
                  </a:lnTo>
                  <a:lnTo>
                    <a:pt x="66" y="92"/>
                  </a:lnTo>
                  <a:close/>
                </a:path>
              </a:pathLst>
            </a:custGeom>
            <a:solidFill>
              <a:srgbClr val="59B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1" name="Freeform 18"/>
            <p:cNvSpPr/>
            <p:nvPr/>
          </p:nvSpPr>
          <p:spPr bwMode="auto">
            <a:xfrm>
              <a:off x="8916988" y="4470400"/>
              <a:ext cx="82550" cy="115888"/>
            </a:xfrm>
            <a:custGeom>
              <a:avLst/>
              <a:gdLst>
                <a:gd name="T0" fmla="*/ 52 w 52"/>
                <a:gd name="T1" fmla="*/ 64 h 73"/>
                <a:gd name="T2" fmla="*/ 31 w 52"/>
                <a:gd name="T3" fmla="*/ 73 h 73"/>
                <a:gd name="T4" fmla="*/ 0 w 52"/>
                <a:gd name="T5" fmla="*/ 9 h 73"/>
                <a:gd name="T6" fmla="*/ 21 w 52"/>
                <a:gd name="T7" fmla="*/ 0 h 73"/>
                <a:gd name="T8" fmla="*/ 52 w 52"/>
                <a:gd name="T9" fmla="*/ 6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73">
                  <a:moveTo>
                    <a:pt x="52" y="64"/>
                  </a:moveTo>
                  <a:lnTo>
                    <a:pt x="31" y="73"/>
                  </a:lnTo>
                  <a:lnTo>
                    <a:pt x="0" y="9"/>
                  </a:lnTo>
                  <a:lnTo>
                    <a:pt x="21" y="0"/>
                  </a:lnTo>
                  <a:lnTo>
                    <a:pt x="52" y="64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2" name="Freeform 19"/>
            <p:cNvSpPr/>
            <p:nvPr/>
          </p:nvSpPr>
          <p:spPr bwMode="auto">
            <a:xfrm>
              <a:off x="8864600" y="4251325"/>
              <a:ext cx="176213" cy="315913"/>
            </a:xfrm>
            <a:custGeom>
              <a:avLst/>
              <a:gdLst>
                <a:gd name="T0" fmla="*/ 111 w 111"/>
                <a:gd name="T1" fmla="*/ 190 h 199"/>
                <a:gd name="T2" fmla="*/ 90 w 111"/>
                <a:gd name="T3" fmla="*/ 199 h 199"/>
                <a:gd name="T4" fmla="*/ 0 w 111"/>
                <a:gd name="T5" fmla="*/ 10 h 199"/>
                <a:gd name="T6" fmla="*/ 21 w 111"/>
                <a:gd name="T7" fmla="*/ 0 h 199"/>
                <a:gd name="T8" fmla="*/ 111 w 111"/>
                <a:gd name="T9" fmla="*/ 19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99">
                  <a:moveTo>
                    <a:pt x="111" y="190"/>
                  </a:moveTo>
                  <a:lnTo>
                    <a:pt x="90" y="199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111" y="190"/>
                  </a:lnTo>
                  <a:close/>
                </a:path>
              </a:pathLst>
            </a:custGeom>
            <a:solidFill>
              <a:srgbClr val="A4D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8974138" y="4259263"/>
              <a:ext cx="149225" cy="266700"/>
            </a:xfrm>
            <a:custGeom>
              <a:avLst/>
              <a:gdLst>
                <a:gd name="T0" fmla="*/ 94 w 94"/>
                <a:gd name="T1" fmla="*/ 159 h 168"/>
                <a:gd name="T2" fmla="*/ 75 w 94"/>
                <a:gd name="T3" fmla="*/ 168 h 168"/>
                <a:gd name="T4" fmla="*/ 0 w 94"/>
                <a:gd name="T5" fmla="*/ 9 h 168"/>
                <a:gd name="T6" fmla="*/ 19 w 94"/>
                <a:gd name="T7" fmla="*/ 0 h 168"/>
                <a:gd name="T8" fmla="*/ 94 w 94"/>
                <a:gd name="T9" fmla="*/ 1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168">
                  <a:moveTo>
                    <a:pt x="94" y="159"/>
                  </a:moveTo>
                  <a:lnTo>
                    <a:pt x="75" y="168"/>
                  </a:lnTo>
                  <a:lnTo>
                    <a:pt x="0" y="9"/>
                  </a:lnTo>
                  <a:lnTo>
                    <a:pt x="19" y="0"/>
                  </a:lnTo>
                  <a:lnTo>
                    <a:pt x="94" y="159"/>
                  </a:lnTo>
                  <a:close/>
                </a:path>
              </a:pathLst>
            </a:custGeom>
            <a:solidFill>
              <a:srgbClr val="59B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4" name="Freeform 21"/>
            <p:cNvSpPr/>
            <p:nvPr/>
          </p:nvSpPr>
          <p:spPr bwMode="auto">
            <a:xfrm>
              <a:off x="9037638" y="4292600"/>
              <a:ext cx="127000" cy="214313"/>
            </a:xfrm>
            <a:custGeom>
              <a:avLst/>
              <a:gdLst>
                <a:gd name="T0" fmla="*/ 80 w 80"/>
                <a:gd name="T1" fmla="*/ 126 h 135"/>
                <a:gd name="T2" fmla="*/ 59 w 80"/>
                <a:gd name="T3" fmla="*/ 135 h 135"/>
                <a:gd name="T4" fmla="*/ 0 w 80"/>
                <a:gd name="T5" fmla="*/ 10 h 135"/>
                <a:gd name="T6" fmla="*/ 21 w 80"/>
                <a:gd name="T7" fmla="*/ 0 h 135"/>
                <a:gd name="T8" fmla="*/ 80 w 80"/>
                <a:gd name="T9" fmla="*/ 126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35">
                  <a:moveTo>
                    <a:pt x="80" y="126"/>
                  </a:moveTo>
                  <a:lnTo>
                    <a:pt x="59" y="135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80" y="126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9067800" y="4251325"/>
              <a:ext cx="138113" cy="236538"/>
            </a:xfrm>
            <a:custGeom>
              <a:avLst/>
              <a:gdLst>
                <a:gd name="T0" fmla="*/ 87 w 87"/>
                <a:gd name="T1" fmla="*/ 140 h 149"/>
                <a:gd name="T2" fmla="*/ 66 w 87"/>
                <a:gd name="T3" fmla="*/ 149 h 149"/>
                <a:gd name="T4" fmla="*/ 0 w 87"/>
                <a:gd name="T5" fmla="*/ 10 h 149"/>
                <a:gd name="T6" fmla="*/ 21 w 87"/>
                <a:gd name="T7" fmla="*/ 0 h 149"/>
                <a:gd name="T8" fmla="*/ 87 w 87"/>
                <a:gd name="T9" fmla="*/ 14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49">
                  <a:moveTo>
                    <a:pt x="87" y="140"/>
                  </a:moveTo>
                  <a:lnTo>
                    <a:pt x="66" y="149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87" y="140"/>
                  </a:lnTo>
                  <a:close/>
                </a:path>
              </a:pathLst>
            </a:custGeom>
            <a:solidFill>
              <a:srgbClr val="A4D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9161463" y="4229100"/>
              <a:ext cx="128588" cy="217488"/>
            </a:xfrm>
            <a:custGeom>
              <a:avLst/>
              <a:gdLst>
                <a:gd name="T0" fmla="*/ 81 w 81"/>
                <a:gd name="T1" fmla="*/ 128 h 137"/>
                <a:gd name="T2" fmla="*/ 62 w 81"/>
                <a:gd name="T3" fmla="*/ 137 h 137"/>
                <a:gd name="T4" fmla="*/ 0 w 81"/>
                <a:gd name="T5" fmla="*/ 9 h 137"/>
                <a:gd name="T6" fmla="*/ 21 w 81"/>
                <a:gd name="T7" fmla="*/ 0 h 137"/>
                <a:gd name="T8" fmla="*/ 81 w 81"/>
                <a:gd name="T9" fmla="*/ 128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37">
                  <a:moveTo>
                    <a:pt x="81" y="128"/>
                  </a:moveTo>
                  <a:lnTo>
                    <a:pt x="62" y="137"/>
                  </a:lnTo>
                  <a:lnTo>
                    <a:pt x="0" y="9"/>
                  </a:lnTo>
                  <a:lnTo>
                    <a:pt x="21" y="0"/>
                  </a:lnTo>
                  <a:lnTo>
                    <a:pt x="81" y="128"/>
                  </a:lnTo>
                  <a:close/>
                </a:path>
              </a:pathLst>
            </a:custGeom>
            <a:solidFill>
              <a:srgbClr val="59B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7" name="Freeform 24"/>
            <p:cNvSpPr/>
            <p:nvPr/>
          </p:nvSpPr>
          <p:spPr bwMode="auto">
            <a:xfrm>
              <a:off x="9224963" y="4254500"/>
              <a:ext cx="106363" cy="173038"/>
            </a:xfrm>
            <a:custGeom>
              <a:avLst/>
              <a:gdLst>
                <a:gd name="T0" fmla="*/ 67 w 67"/>
                <a:gd name="T1" fmla="*/ 100 h 109"/>
                <a:gd name="T2" fmla="*/ 48 w 67"/>
                <a:gd name="T3" fmla="*/ 109 h 109"/>
                <a:gd name="T4" fmla="*/ 0 w 67"/>
                <a:gd name="T5" fmla="*/ 10 h 109"/>
                <a:gd name="T6" fmla="*/ 19 w 67"/>
                <a:gd name="T7" fmla="*/ 0 h 109"/>
                <a:gd name="T8" fmla="*/ 67 w 67"/>
                <a:gd name="T9" fmla="*/ 10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09">
                  <a:moveTo>
                    <a:pt x="67" y="100"/>
                  </a:moveTo>
                  <a:lnTo>
                    <a:pt x="48" y="109"/>
                  </a:lnTo>
                  <a:lnTo>
                    <a:pt x="0" y="10"/>
                  </a:lnTo>
                  <a:lnTo>
                    <a:pt x="19" y="0"/>
                  </a:lnTo>
                  <a:lnTo>
                    <a:pt x="67" y="10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8" name="Freeform 25"/>
            <p:cNvSpPr/>
            <p:nvPr/>
          </p:nvSpPr>
          <p:spPr bwMode="auto">
            <a:xfrm>
              <a:off x="9199563" y="4094163"/>
              <a:ext cx="173038" cy="315913"/>
            </a:xfrm>
            <a:custGeom>
              <a:avLst/>
              <a:gdLst>
                <a:gd name="T0" fmla="*/ 109 w 109"/>
                <a:gd name="T1" fmla="*/ 189 h 199"/>
                <a:gd name="T2" fmla="*/ 90 w 109"/>
                <a:gd name="T3" fmla="*/ 199 h 199"/>
                <a:gd name="T4" fmla="*/ 0 w 109"/>
                <a:gd name="T5" fmla="*/ 9 h 199"/>
                <a:gd name="T6" fmla="*/ 19 w 109"/>
                <a:gd name="T7" fmla="*/ 0 h 199"/>
                <a:gd name="T8" fmla="*/ 109 w 109"/>
                <a:gd name="T9" fmla="*/ 18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99">
                  <a:moveTo>
                    <a:pt x="109" y="189"/>
                  </a:moveTo>
                  <a:lnTo>
                    <a:pt x="90" y="199"/>
                  </a:lnTo>
                  <a:lnTo>
                    <a:pt x="0" y="9"/>
                  </a:lnTo>
                  <a:lnTo>
                    <a:pt x="19" y="0"/>
                  </a:lnTo>
                  <a:lnTo>
                    <a:pt x="109" y="189"/>
                  </a:lnTo>
                  <a:close/>
                </a:path>
              </a:pathLst>
            </a:custGeom>
            <a:solidFill>
              <a:srgbClr val="A4D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29" name="Freeform 26"/>
            <p:cNvSpPr/>
            <p:nvPr/>
          </p:nvSpPr>
          <p:spPr bwMode="auto">
            <a:xfrm>
              <a:off x="9213850" y="3910013"/>
              <a:ext cx="244475" cy="458788"/>
            </a:xfrm>
            <a:custGeom>
              <a:avLst/>
              <a:gdLst>
                <a:gd name="T0" fmla="*/ 154 w 154"/>
                <a:gd name="T1" fmla="*/ 279 h 289"/>
                <a:gd name="T2" fmla="*/ 133 w 154"/>
                <a:gd name="T3" fmla="*/ 289 h 289"/>
                <a:gd name="T4" fmla="*/ 0 w 154"/>
                <a:gd name="T5" fmla="*/ 9 h 289"/>
                <a:gd name="T6" fmla="*/ 21 w 154"/>
                <a:gd name="T7" fmla="*/ 0 h 289"/>
                <a:gd name="T8" fmla="*/ 154 w 154"/>
                <a:gd name="T9" fmla="*/ 27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89">
                  <a:moveTo>
                    <a:pt x="154" y="279"/>
                  </a:moveTo>
                  <a:lnTo>
                    <a:pt x="133" y="289"/>
                  </a:lnTo>
                  <a:lnTo>
                    <a:pt x="0" y="9"/>
                  </a:lnTo>
                  <a:lnTo>
                    <a:pt x="21" y="0"/>
                  </a:lnTo>
                  <a:lnTo>
                    <a:pt x="154" y="279"/>
                  </a:lnTo>
                  <a:close/>
                </a:path>
              </a:pathLst>
            </a:custGeom>
            <a:solidFill>
              <a:srgbClr val="59B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0" name="Freeform 27"/>
            <p:cNvSpPr/>
            <p:nvPr/>
          </p:nvSpPr>
          <p:spPr bwMode="auto">
            <a:xfrm>
              <a:off x="9318625" y="4025900"/>
              <a:ext cx="180975" cy="323850"/>
            </a:xfrm>
            <a:custGeom>
              <a:avLst/>
              <a:gdLst>
                <a:gd name="T0" fmla="*/ 114 w 114"/>
                <a:gd name="T1" fmla="*/ 194 h 204"/>
                <a:gd name="T2" fmla="*/ 93 w 114"/>
                <a:gd name="T3" fmla="*/ 204 h 204"/>
                <a:gd name="T4" fmla="*/ 0 w 114"/>
                <a:gd name="T5" fmla="*/ 9 h 204"/>
                <a:gd name="T6" fmla="*/ 22 w 114"/>
                <a:gd name="T7" fmla="*/ 0 h 204"/>
                <a:gd name="T8" fmla="*/ 114 w 114"/>
                <a:gd name="T9" fmla="*/ 19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204">
                  <a:moveTo>
                    <a:pt x="114" y="194"/>
                  </a:moveTo>
                  <a:lnTo>
                    <a:pt x="93" y="204"/>
                  </a:lnTo>
                  <a:lnTo>
                    <a:pt x="0" y="9"/>
                  </a:lnTo>
                  <a:lnTo>
                    <a:pt x="22" y="0"/>
                  </a:lnTo>
                  <a:lnTo>
                    <a:pt x="114" y="194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1" name="Freeform 28"/>
            <p:cNvSpPr/>
            <p:nvPr/>
          </p:nvSpPr>
          <p:spPr bwMode="auto">
            <a:xfrm>
              <a:off x="9323388" y="3921125"/>
              <a:ext cx="217488" cy="409575"/>
            </a:xfrm>
            <a:custGeom>
              <a:avLst/>
              <a:gdLst>
                <a:gd name="T0" fmla="*/ 137 w 137"/>
                <a:gd name="T1" fmla="*/ 248 h 258"/>
                <a:gd name="T2" fmla="*/ 116 w 137"/>
                <a:gd name="T3" fmla="*/ 258 h 258"/>
                <a:gd name="T4" fmla="*/ 0 w 137"/>
                <a:gd name="T5" fmla="*/ 9 h 258"/>
                <a:gd name="T6" fmla="*/ 19 w 137"/>
                <a:gd name="T7" fmla="*/ 0 h 258"/>
                <a:gd name="T8" fmla="*/ 137 w 137"/>
                <a:gd name="T9" fmla="*/ 24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258">
                  <a:moveTo>
                    <a:pt x="137" y="248"/>
                  </a:moveTo>
                  <a:lnTo>
                    <a:pt x="116" y="258"/>
                  </a:lnTo>
                  <a:lnTo>
                    <a:pt x="0" y="9"/>
                  </a:lnTo>
                  <a:lnTo>
                    <a:pt x="19" y="0"/>
                  </a:lnTo>
                  <a:lnTo>
                    <a:pt x="137" y="248"/>
                  </a:lnTo>
                  <a:close/>
                </a:path>
              </a:pathLst>
            </a:custGeom>
            <a:solidFill>
              <a:srgbClr val="A4D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2" name="Freeform 29"/>
            <p:cNvSpPr/>
            <p:nvPr/>
          </p:nvSpPr>
          <p:spPr bwMode="auto">
            <a:xfrm>
              <a:off x="9526588" y="4135438"/>
              <a:ext cx="96838" cy="153988"/>
            </a:xfrm>
            <a:custGeom>
              <a:avLst/>
              <a:gdLst>
                <a:gd name="T0" fmla="*/ 61 w 61"/>
                <a:gd name="T1" fmla="*/ 87 h 97"/>
                <a:gd name="T2" fmla="*/ 42 w 61"/>
                <a:gd name="T3" fmla="*/ 97 h 97"/>
                <a:gd name="T4" fmla="*/ 0 w 61"/>
                <a:gd name="T5" fmla="*/ 9 h 97"/>
                <a:gd name="T6" fmla="*/ 21 w 61"/>
                <a:gd name="T7" fmla="*/ 0 h 97"/>
                <a:gd name="T8" fmla="*/ 61 w 61"/>
                <a:gd name="T9" fmla="*/ 8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7">
                  <a:moveTo>
                    <a:pt x="61" y="87"/>
                  </a:moveTo>
                  <a:lnTo>
                    <a:pt x="42" y="97"/>
                  </a:lnTo>
                  <a:lnTo>
                    <a:pt x="0" y="9"/>
                  </a:lnTo>
                  <a:lnTo>
                    <a:pt x="21" y="0"/>
                  </a:lnTo>
                  <a:lnTo>
                    <a:pt x="61" y="87"/>
                  </a:lnTo>
                  <a:close/>
                </a:path>
              </a:pathLst>
            </a:custGeom>
            <a:solidFill>
              <a:srgbClr val="59B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3" name="Freeform 30"/>
            <p:cNvSpPr/>
            <p:nvPr/>
          </p:nvSpPr>
          <p:spPr bwMode="auto">
            <a:xfrm>
              <a:off x="9601200" y="4191000"/>
              <a:ext cx="63500" cy="79375"/>
            </a:xfrm>
            <a:custGeom>
              <a:avLst/>
              <a:gdLst>
                <a:gd name="T0" fmla="*/ 40 w 40"/>
                <a:gd name="T1" fmla="*/ 40 h 50"/>
                <a:gd name="T2" fmla="*/ 21 w 40"/>
                <a:gd name="T3" fmla="*/ 50 h 50"/>
                <a:gd name="T4" fmla="*/ 0 w 40"/>
                <a:gd name="T5" fmla="*/ 10 h 50"/>
                <a:gd name="T6" fmla="*/ 21 w 40"/>
                <a:gd name="T7" fmla="*/ 0 h 50"/>
                <a:gd name="T8" fmla="*/ 40 w 40"/>
                <a:gd name="T9" fmla="*/ 4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0">
                  <a:moveTo>
                    <a:pt x="40" y="40"/>
                  </a:moveTo>
                  <a:lnTo>
                    <a:pt x="21" y="50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40" y="4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4" name="Freeform 31"/>
            <p:cNvSpPr/>
            <p:nvPr/>
          </p:nvSpPr>
          <p:spPr bwMode="auto">
            <a:xfrm>
              <a:off x="9609138" y="4094163"/>
              <a:ext cx="96838" cy="157163"/>
            </a:xfrm>
            <a:custGeom>
              <a:avLst/>
              <a:gdLst>
                <a:gd name="T0" fmla="*/ 61 w 61"/>
                <a:gd name="T1" fmla="*/ 87 h 99"/>
                <a:gd name="T2" fmla="*/ 40 w 61"/>
                <a:gd name="T3" fmla="*/ 99 h 99"/>
                <a:gd name="T4" fmla="*/ 0 w 61"/>
                <a:gd name="T5" fmla="*/ 9 h 99"/>
                <a:gd name="T6" fmla="*/ 19 w 61"/>
                <a:gd name="T7" fmla="*/ 0 h 99"/>
                <a:gd name="T8" fmla="*/ 61 w 61"/>
                <a:gd name="T9" fmla="*/ 8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99">
                  <a:moveTo>
                    <a:pt x="61" y="87"/>
                  </a:moveTo>
                  <a:lnTo>
                    <a:pt x="40" y="99"/>
                  </a:lnTo>
                  <a:lnTo>
                    <a:pt x="0" y="9"/>
                  </a:lnTo>
                  <a:lnTo>
                    <a:pt x="19" y="0"/>
                  </a:lnTo>
                  <a:lnTo>
                    <a:pt x="61" y="87"/>
                  </a:lnTo>
                  <a:close/>
                </a:path>
              </a:pathLst>
            </a:custGeom>
            <a:solidFill>
              <a:srgbClr val="A4D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5" name="Freeform 32"/>
            <p:cNvSpPr/>
            <p:nvPr/>
          </p:nvSpPr>
          <p:spPr bwMode="auto">
            <a:xfrm>
              <a:off x="9639300" y="3943350"/>
              <a:ext cx="153988" cy="266700"/>
            </a:xfrm>
            <a:custGeom>
              <a:avLst/>
              <a:gdLst>
                <a:gd name="T0" fmla="*/ 97 w 97"/>
                <a:gd name="T1" fmla="*/ 159 h 168"/>
                <a:gd name="T2" fmla="*/ 76 w 97"/>
                <a:gd name="T3" fmla="*/ 168 h 168"/>
                <a:gd name="T4" fmla="*/ 0 w 97"/>
                <a:gd name="T5" fmla="*/ 9 h 168"/>
                <a:gd name="T6" fmla="*/ 21 w 97"/>
                <a:gd name="T7" fmla="*/ 0 h 168"/>
                <a:gd name="T8" fmla="*/ 97 w 97"/>
                <a:gd name="T9" fmla="*/ 159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168">
                  <a:moveTo>
                    <a:pt x="97" y="159"/>
                  </a:moveTo>
                  <a:lnTo>
                    <a:pt x="76" y="168"/>
                  </a:lnTo>
                  <a:lnTo>
                    <a:pt x="0" y="9"/>
                  </a:lnTo>
                  <a:lnTo>
                    <a:pt x="21" y="0"/>
                  </a:lnTo>
                  <a:lnTo>
                    <a:pt x="97" y="159"/>
                  </a:lnTo>
                  <a:close/>
                </a:path>
              </a:pathLst>
            </a:custGeom>
            <a:solidFill>
              <a:srgbClr val="59B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6" name="Freeform 33"/>
            <p:cNvSpPr/>
            <p:nvPr/>
          </p:nvSpPr>
          <p:spPr bwMode="auto">
            <a:xfrm>
              <a:off x="9590088" y="3732213"/>
              <a:ext cx="244475" cy="458788"/>
            </a:xfrm>
            <a:custGeom>
              <a:avLst/>
              <a:gdLst>
                <a:gd name="T0" fmla="*/ 154 w 154"/>
                <a:gd name="T1" fmla="*/ 280 h 289"/>
                <a:gd name="T2" fmla="*/ 133 w 154"/>
                <a:gd name="T3" fmla="*/ 289 h 289"/>
                <a:gd name="T4" fmla="*/ 0 w 154"/>
                <a:gd name="T5" fmla="*/ 10 h 289"/>
                <a:gd name="T6" fmla="*/ 21 w 154"/>
                <a:gd name="T7" fmla="*/ 0 h 289"/>
                <a:gd name="T8" fmla="*/ 154 w 154"/>
                <a:gd name="T9" fmla="*/ 28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" h="289">
                  <a:moveTo>
                    <a:pt x="154" y="280"/>
                  </a:moveTo>
                  <a:lnTo>
                    <a:pt x="133" y="289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154" y="28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7" name="Freeform 34"/>
            <p:cNvSpPr/>
            <p:nvPr/>
          </p:nvSpPr>
          <p:spPr bwMode="auto">
            <a:xfrm>
              <a:off x="9688513" y="3833813"/>
              <a:ext cx="184150" cy="334963"/>
            </a:xfrm>
            <a:custGeom>
              <a:avLst/>
              <a:gdLst>
                <a:gd name="T0" fmla="*/ 116 w 116"/>
                <a:gd name="T1" fmla="*/ 202 h 211"/>
                <a:gd name="T2" fmla="*/ 97 w 116"/>
                <a:gd name="T3" fmla="*/ 211 h 211"/>
                <a:gd name="T4" fmla="*/ 0 w 116"/>
                <a:gd name="T5" fmla="*/ 10 h 211"/>
                <a:gd name="T6" fmla="*/ 21 w 116"/>
                <a:gd name="T7" fmla="*/ 0 h 211"/>
                <a:gd name="T8" fmla="*/ 116 w 116"/>
                <a:gd name="T9" fmla="*/ 202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11">
                  <a:moveTo>
                    <a:pt x="116" y="202"/>
                  </a:moveTo>
                  <a:lnTo>
                    <a:pt x="97" y="211"/>
                  </a:lnTo>
                  <a:lnTo>
                    <a:pt x="0" y="10"/>
                  </a:lnTo>
                  <a:lnTo>
                    <a:pt x="21" y="0"/>
                  </a:lnTo>
                  <a:lnTo>
                    <a:pt x="116" y="202"/>
                  </a:lnTo>
                  <a:close/>
                </a:path>
              </a:pathLst>
            </a:custGeom>
            <a:solidFill>
              <a:srgbClr val="A4D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8" name="Freeform 35"/>
            <p:cNvSpPr/>
            <p:nvPr/>
          </p:nvSpPr>
          <p:spPr bwMode="auto">
            <a:xfrm>
              <a:off x="9078913" y="4875213"/>
              <a:ext cx="409575" cy="339725"/>
            </a:xfrm>
            <a:custGeom>
              <a:avLst/>
              <a:gdLst>
                <a:gd name="T0" fmla="*/ 258 w 258"/>
                <a:gd name="T1" fmla="*/ 116 h 214"/>
                <a:gd name="T2" fmla="*/ 54 w 258"/>
                <a:gd name="T3" fmla="*/ 214 h 214"/>
                <a:gd name="T4" fmla="*/ 0 w 258"/>
                <a:gd name="T5" fmla="*/ 98 h 214"/>
                <a:gd name="T6" fmla="*/ 204 w 258"/>
                <a:gd name="T7" fmla="*/ 0 h 214"/>
                <a:gd name="T8" fmla="*/ 258 w 258"/>
                <a:gd name="T9" fmla="*/ 116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14">
                  <a:moveTo>
                    <a:pt x="258" y="116"/>
                  </a:moveTo>
                  <a:lnTo>
                    <a:pt x="54" y="214"/>
                  </a:lnTo>
                  <a:lnTo>
                    <a:pt x="0" y="98"/>
                  </a:lnTo>
                  <a:lnTo>
                    <a:pt x="204" y="0"/>
                  </a:lnTo>
                  <a:lnTo>
                    <a:pt x="258" y="116"/>
                  </a:lnTo>
                  <a:close/>
                </a:path>
              </a:pathLst>
            </a:custGeom>
            <a:solidFill>
              <a:srgbClr val="CCEE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39" name="Freeform 36"/>
            <p:cNvSpPr>
              <a:spLocks noEditPoints="1"/>
            </p:cNvSpPr>
            <p:nvPr/>
          </p:nvSpPr>
          <p:spPr bwMode="auto">
            <a:xfrm>
              <a:off x="9070975" y="4872038"/>
              <a:ext cx="420688" cy="346075"/>
            </a:xfrm>
            <a:custGeom>
              <a:avLst/>
              <a:gdLst>
                <a:gd name="T0" fmla="*/ 25 w 112"/>
                <a:gd name="T1" fmla="*/ 92 h 92"/>
                <a:gd name="T2" fmla="*/ 24 w 112"/>
                <a:gd name="T3" fmla="*/ 92 h 92"/>
                <a:gd name="T4" fmla="*/ 24 w 112"/>
                <a:gd name="T5" fmla="*/ 91 h 92"/>
                <a:gd name="T6" fmla="*/ 1 w 112"/>
                <a:gd name="T7" fmla="*/ 43 h 92"/>
                <a:gd name="T8" fmla="*/ 1 w 112"/>
                <a:gd name="T9" fmla="*/ 41 h 92"/>
                <a:gd name="T10" fmla="*/ 87 w 112"/>
                <a:gd name="T11" fmla="*/ 0 h 92"/>
                <a:gd name="T12" fmla="*/ 88 w 112"/>
                <a:gd name="T13" fmla="*/ 0 h 92"/>
                <a:gd name="T14" fmla="*/ 89 w 112"/>
                <a:gd name="T15" fmla="*/ 1 h 92"/>
                <a:gd name="T16" fmla="*/ 112 w 112"/>
                <a:gd name="T17" fmla="*/ 50 h 92"/>
                <a:gd name="T18" fmla="*/ 111 w 112"/>
                <a:gd name="T19" fmla="*/ 51 h 92"/>
                <a:gd name="T20" fmla="*/ 25 w 112"/>
                <a:gd name="T21" fmla="*/ 92 h 92"/>
                <a:gd name="T22" fmla="*/ 3 w 112"/>
                <a:gd name="T23" fmla="*/ 43 h 92"/>
                <a:gd name="T24" fmla="*/ 25 w 112"/>
                <a:gd name="T25" fmla="*/ 89 h 92"/>
                <a:gd name="T26" fmla="*/ 109 w 112"/>
                <a:gd name="T27" fmla="*/ 49 h 92"/>
                <a:gd name="T28" fmla="*/ 87 w 112"/>
                <a:gd name="T29" fmla="*/ 3 h 92"/>
                <a:gd name="T30" fmla="*/ 3 w 112"/>
                <a:gd name="T31" fmla="*/ 4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2" h="92">
                  <a:moveTo>
                    <a:pt x="25" y="92"/>
                  </a:moveTo>
                  <a:cubicBezTo>
                    <a:pt x="24" y="92"/>
                    <a:pt x="24" y="92"/>
                    <a:pt x="24" y="92"/>
                  </a:cubicBezTo>
                  <a:cubicBezTo>
                    <a:pt x="24" y="91"/>
                    <a:pt x="24" y="91"/>
                    <a:pt x="24" y="91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0" y="42"/>
                    <a:pt x="1" y="41"/>
                    <a:pt x="1" y="41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2" y="50"/>
                    <a:pt x="112" y="51"/>
                    <a:pt x="111" y="51"/>
                  </a:cubicBezTo>
                  <a:cubicBezTo>
                    <a:pt x="25" y="92"/>
                    <a:pt x="25" y="92"/>
                    <a:pt x="25" y="92"/>
                  </a:cubicBezTo>
                  <a:close/>
                  <a:moveTo>
                    <a:pt x="3" y="43"/>
                  </a:moveTo>
                  <a:cubicBezTo>
                    <a:pt x="25" y="89"/>
                    <a:pt x="25" y="89"/>
                    <a:pt x="25" y="89"/>
                  </a:cubicBezTo>
                  <a:cubicBezTo>
                    <a:pt x="109" y="49"/>
                    <a:pt x="109" y="49"/>
                    <a:pt x="109" y="49"/>
                  </a:cubicBezTo>
                  <a:cubicBezTo>
                    <a:pt x="87" y="3"/>
                    <a:pt x="87" y="3"/>
                    <a:pt x="87" y="3"/>
                  </a:cubicBezTo>
                  <a:lnTo>
                    <a:pt x="3" y="43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0" name="Freeform 37"/>
            <p:cNvSpPr/>
            <p:nvPr/>
          </p:nvSpPr>
          <p:spPr bwMode="auto">
            <a:xfrm>
              <a:off x="8504238" y="3454400"/>
              <a:ext cx="785813" cy="384175"/>
            </a:xfrm>
            <a:custGeom>
              <a:avLst/>
              <a:gdLst>
                <a:gd name="T0" fmla="*/ 4 w 495"/>
                <a:gd name="T1" fmla="*/ 242 h 242"/>
                <a:gd name="T2" fmla="*/ 0 w 495"/>
                <a:gd name="T3" fmla="*/ 232 h 242"/>
                <a:gd name="T4" fmla="*/ 490 w 495"/>
                <a:gd name="T5" fmla="*/ 0 h 242"/>
                <a:gd name="T6" fmla="*/ 495 w 495"/>
                <a:gd name="T7" fmla="*/ 9 h 242"/>
                <a:gd name="T8" fmla="*/ 4 w 495"/>
                <a:gd name="T9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42">
                  <a:moveTo>
                    <a:pt x="4" y="242"/>
                  </a:moveTo>
                  <a:lnTo>
                    <a:pt x="0" y="232"/>
                  </a:lnTo>
                  <a:lnTo>
                    <a:pt x="490" y="0"/>
                  </a:lnTo>
                  <a:lnTo>
                    <a:pt x="495" y="9"/>
                  </a:lnTo>
                  <a:lnTo>
                    <a:pt x="4" y="242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1" name="Freeform 38"/>
            <p:cNvSpPr/>
            <p:nvPr/>
          </p:nvSpPr>
          <p:spPr bwMode="auto">
            <a:xfrm>
              <a:off x="8548688" y="3638550"/>
              <a:ext cx="579438" cy="282575"/>
            </a:xfrm>
            <a:custGeom>
              <a:avLst/>
              <a:gdLst>
                <a:gd name="T0" fmla="*/ 0 w 365"/>
                <a:gd name="T1" fmla="*/ 178 h 178"/>
                <a:gd name="T2" fmla="*/ 0 w 365"/>
                <a:gd name="T3" fmla="*/ 173 h 178"/>
                <a:gd name="T4" fmla="*/ 362 w 365"/>
                <a:gd name="T5" fmla="*/ 0 h 178"/>
                <a:gd name="T6" fmla="*/ 365 w 365"/>
                <a:gd name="T7" fmla="*/ 5 h 178"/>
                <a:gd name="T8" fmla="*/ 0 w 365"/>
                <a:gd name="T9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178">
                  <a:moveTo>
                    <a:pt x="0" y="178"/>
                  </a:moveTo>
                  <a:lnTo>
                    <a:pt x="0" y="173"/>
                  </a:lnTo>
                  <a:lnTo>
                    <a:pt x="362" y="0"/>
                  </a:lnTo>
                  <a:lnTo>
                    <a:pt x="365" y="5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2" name="Freeform 39"/>
            <p:cNvSpPr>
              <a:spLocks noEditPoints="1"/>
            </p:cNvSpPr>
            <p:nvPr/>
          </p:nvSpPr>
          <p:spPr bwMode="auto">
            <a:xfrm>
              <a:off x="8413750" y="3201988"/>
              <a:ext cx="973138" cy="522288"/>
            </a:xfrm>
            <a:custGeom>
              <a:avLst/>
              <a:gdLst>
                <a:gd name="T0" fmla="*/ 21 w 613"/>
                <a:gd name="T1" fmla="*/ 329 h 329"/>
                <a:gd name="T2" fmla="*/ 0 w 613"/>
                <a:gd name="T3" fmla="*/ 282 h 329"/>
                <a:gd name="T4" fmla="*/ 592 w 613"/>
                <a:gd name="T5" fmla="*/ 0 h 329"/>
                <a:gd name="T6" fmla="*/ 613 w 613"/>
                <a:gd name="T7" fmla="*/ 47 h 329"/>
                <a:gd name="T8" fmla="*/ 21 w 613"/>
                <a:gd name="T9" fmla="*/ 329 h 329"/>
                <a:gd name="T10" fmla="*/ 14 w 613"/>
                <a:gd name="T11" fmla="*/ 287 h 329"/>
                <a:gd name="T12" fmla="*/ 26 w 613"/>
                <a:gd name="T13" fmla="*/ 315 h 329"/>
                <a:gd name="T14" fmla="*/ 599 w 613"/>
                <a:gd name="T15" fmla="*/ 43 h 329"/>
                <a:gd name="T16" fmla="*/ 587 w 613"/>
                <a:gd name="T17" fmla="*/ 14 h 329"/>
                <a:gd name="T18" fmla="*/ 14 w 613"/>
                <a:gd name="T19" fmla="*/ 28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3" h="329">
                  <a:moveTo>
                    <a:pt x="21" y="329"/>
                  </a:moveTo>
                  <a:lnTo>
                    <a:pt x="0" y="282"/>
                  </a:lnTo>
                  <a:lnTo>
                    <a:pt x="592" y="0"/>
                  </a:lnTo>
                  <a:lnTo>
                    <a:pt x="613" y="47"/>
                  </a:lnTo>
                  <a:lnTo>
                    <a:pt x="21" y="329"/>
                  </a:lnTo>
                  <a:close/>
                  <a:moveTo>
                    <a:pt x="14" y="287"/>
                  </a:moveTo>
                  <a:lnTo>
                    <a:pt x="26" y="315"/>
                  </a:lnTo>
                  <a:lnTo>
                    <a:pt x="599" y="43"/>
                  </a:lnTo>
                  <a:lnTo>
                    <a:pt x="587" y="14"/>
                  </a:lnTo>
                  <a:lnTo>
                    <a:pt x="14" y="287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3" name="Freeform 40"/>
            <p:cNvSpPr/>
            <p:nvPr/>
          </p:nvSpPr>
          <p:spPr bwMode="auto">
            <a:xfrm>
              <a:off x="8578850" y="3951288"/>
              <a:ext cx="82550" cy="85725"/>
            </a:xfrm>
            <a:custGeom>
              <a:avLst/>
              <a:gdLst>
                <a:gd name="T0" fmla="*/ 52 w 52"/>
                <a:gd name="T1" fmla="*/ 35 h 54"/>
                <a:gd name="T2" fmla="*/ 17 w 52"/>
                <a:gd name="T3" fmla="*/ 54 h 54"/>
                <a:gd name="T4" fmla="*/ 0 w 52"/>
                <a:gd name="T5" fmla="*/ 16 h 54"/>
                <a:gd name="T6" fmla="*/ 35 w 52"/>
                <a:gd name="T7" fmla="*/ 0 h 54"/>
                <a:gd name="T8" fmla="*/ 52 w 52"/>
                <a:gd name="T9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4">
                  <a:moveTo>
                    <a:pt x="52" y="35"/>
                  </a:moveTo>
                  <a:lnTo>
                    <a:pt x="17" y="54"/>
                  </a:lnTo>
                  <a:lnTo>
                    <a:pt x="0" y="16"/>
                  </a:lnTo>
                  <a:lnTo>
                    <a:pt x="35" y="0"/>
                  </a:lnTo>
                  <a:lnTo>
                    <a:pt x="52" y="35"/>
                  </a:lnTo>
                  <a:close/>
                </a:path>
              </a:pathLst>
            </a:custGeom>
            <a:solidFill>
              <a:srgbClr val="59B3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4" name="Freeform 41"/>
            <p:cNvSpPr/>
            <p:nvPr/>
          </p:nvSpPr>
          <p:spPr bwMode="auto">
            <a:xfrm>
              <a:off x="8677275" y="3890963"/>
              <a:ext cx="149225" cy="77788"/>
            </a:xfrm>
            <a:custGeom>
              <a:avLst/>
              <a:gdLst>
                <a:gd name="T0" fmla="*/ 0 w 94"/>
                <a:gd name="T1" fmla="*/ 49 h 49"/>
                <a:gd name="T2" fmla="*/ 0 w 94"/>
                <a:gd name="T3" fmla="*/ 45 h 49"/>
                <a:gd name="T4" fmla="*/ 92 w 94"/>
                <a:gd name="T5" fmla="*/ 0 h 49"/>
                <a:gd name="T6" fmla="*/ 94 w 94"/>
                <a:gd name="T7" fmla="*/ 4 h 49"/>
                <a:gd name="T8" fmla="*/ 0 w 94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49">
                  <a:moveTo>
                    <a:pt x="0" y="49"/>
                  </a:moveTo>
                  <a:lnTo>
                    <a:pt x="0" y="45"/>
                  </a:lnTo>
                  <a:lnTo>
                    <a:pt x="92" y="0"/>
                  </a:lnTo>
                  <a:lnTo>
                    <a:pt x="94" y="4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5" name="Freeform 42"/>
            <p:cNvSpPr/>
            <p:nvPr/>
          </p:nvSpPr>
          <p:spPr bwMode="auto">
            <a:xfrm>
              <a:off x="8867775" y="3811588"/>
              <a:ext cx="87313" cy="85725"/>
            </a:xfrm>
            <a:custGeom>
              <a:avLst/>
              <a:gdLst>
                <a:gd name="T0" fmla="*/ 55 w 55"/>
                <a:gd name="T1" fmla="*/ 38 h 54"/>
                <a:gd name="T2" fmla="*/ 19 w 55"/>
                <a:gd name="T3" fmla="*/ 54 h 54"/>
                <a:gd name="T4" fmla="*/ 0 w 55"/>
                <a:gd name="T5" fmla="*/ 19 h 54"/>
                <a:gd name="T6" fmla="*/ 38 w 55"/>
                <a:gd name="T7" fmla="*/ 0 h 54"/>
                <a:gd name="T8" fmla="*/ 55 w 55"/>
                <a:gd name="T9" fmla="*/ 3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54">
                  <a:moveTo>
                    <a:pt x="55" y="38"/>
                  </a:moveTo>
                  <a:lnTo>
                    <a:pt x="19" y="54"/>
                  </a:lnTo>
                  <a:lnTo>
                    <a:pt x="0" y="19"/>
                  </a:lnTo>
                  <a:lnTo>
                    <a:pt x="38" y="0"/>
                  </a:lnTo>
                  <a:lnTo>
                    <a:pt x="55" y="38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6" name="Freeform 43"/>
            <p:cNvSpPr/>
            <p:nvPr/>
          </p:nvSpPr>
          <p:spPr bwMode="auto">
            <a:xfrm>
              <a:off x="8966200" y="3754438"/>
              <a:ext cx="153988" cy="79375"/>
            </a:xfrm>
            <a:custGeom>
              <a:avLst/>
              <a:gdLst>
                <a:gd name="T0" fmla="*/ 2 w 97"/>
                <a:gd name="T1" fmla="*/ 50 h 50"/>
                <a:gd name="T2" fmla="*/ 0 w 97"/>
                <a:gd name="T3" fmla="*/ 45 h 50"/>
                <a:gd name="T4" fmla="*/ 95 w 97"/>
                <a:gd name="T5" fmla="*/ 0 h 50"/>
                <a:gd name="T6" fmla="*/ 97 w 97"/>
                <a:gd name="T7" fmla="*/ 5 h 50"/>
                <a:gd name="T8" fmla="*/ 2 w 97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50">
                  <a:moveTo>
                    <a:pt x="2" y="50"/>
                  </a:moveTo>
                  <a:lnTo>
                    <a:pt x="0" y="45"/>
                  </a:lnTo>
                  <a:lnTo>
                    <a:pt x="95" y="0"/>
                  </a:lnTo>
                  <a:lnTo>
                    <a:pt x="97" y="5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7" name="Freeform 44"/>
            <p:cNvSpPr/>
            <p:nvPr/>
          </p:nvSpPr>
          <p:spPr bwMode="auto">
            <a:xfrm>
              <a:off x="9161463" y="3676650"/>
              <a:ext cx="82550" cy="82550"/>
            </a:xfrm>
            <a:custGeom>
              <a:avLst/>
              <a:gdLst>
                <a:gd name="T0" fmla="*/ 52 w 52"/>
                <a:gd name="T1" fmla="*/ 35 h 52"/>
                <a:gd name="T2" fmla="*/ 17 w 52"/>
                <a:gd name="T3" fmla="*/ 52 h 52"/>
                <a:gd name="T4" fmla="*/ 0 w 52"/>
                <a:gd name="T5" fmla="*/ 16 h 52"/>
                <a:gd name="T6" fmla="*/ 36 w 52"/>
                <a:gd name="T7" fmla="*/ 0 h 52"/>
                <a:gd name="T8" fmla="*/ 52 w 52"/>
                <a:gd name="T9" fmla="*/ 3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52" y="35"/>
                  </a:moveTo>
                  <a:lnTo>
                    <a:pt x="17" y="52"/>
                  </a:lnTo>
                  <a:lnTo>
                    <a:pt x="0" y="16"/>
                  </a:lnTo>
                  <a:lnTo>
                    <a:pt x="36" y="0"/>
                  </a:lnTo>
                  <a:lnTo>
                    <a:pt x="52" y="35"/>
                  </a:lnTo>
                  <a:close/>
                </a:path>
              </a:pathLst>
            </a:custGeom>
            <a:solidFill>
              <a:srgbClr val="A4D8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8" name="Freeform 45"/>
            <p:cNvSpPr/>
            <p:nvPr/>
          </p:nvSpPr>
          <p:spPr bwMode="auto">
            <a:xfrm>
              <a:off x="9255125" y="3616325"/>
              <a:ext cx="153988" cy="77788"/>
            </a:xfrm>
            <a:custGeom>
              <a:avLst/>
              <a:gdLst>
                <a:gd name="T0" fmla="*/ 3 w 97"/>
                <a:gd name="T1" fmla="*/ 49 h 49"/>
                <a:gd name="T2" fmla="*/ 0 w 97"/>
                <a:gd name="T3" fmla="*/ 45 h 49"/>
                <a:gd name="T4" fmla="*/ 95 w 97"/>
                <a:gd name="T5" fmla="*/ 0 h 49"/>
                <a:gd name="T6" fmla="*/ 97 w 97"/>
                <a:gd name="T7" fmla="*/ 4 h 49"/>
                <a:gd name="T8" fmla="*/ 3 w 97"/>
                <a:gd name="T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" h="49">
                  <a:moveTo>
                    <a:pt x="3" y="49"/>
                  </a:moveTo>
                  <a:lnTo>
                    <a:pt x="0" y="45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3" y="49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49" name="Freeform 46"/>
            <p:cNvSpPr/>
            <p:nvPr/>
          </p:nvSpPr>
          <p:spPr bwMode="auto">
            <a:xfrm>
              <a:off x="9458325" y="3540125"/>
              <a:ext cx="71438" cy="76200"/>
            </a:xfrm>
            <a:custGeom>
              <a:avLst/>
              <a:gdLst>
                <a:gd name="T0" fmla="*/ 0 w 45"/>
                <a:gd name="T1" fmla="*/ 17 h 48"/>
                <a:gd name="T2" fmla="*/ 31 w 45"/>
                <a:gd name="T3" fmla="*/ 0 h 48"/>
                <a:gd name="T4" fmla="*/ 45 w 45"/>
                <a:gd name="T5" fmla="*/ 34 h 48"/>
                <a:gd name="T6" fmla="*/ 14 w 45"/>
                <a:gd name="T7" fmla="*/ 48 h 48"/>
                <a:gd name="T8" fmla="*/ 0 w 45"/>
                <a:gd name="T9" fmla="*/ 17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48">
                  <a:moveTo>
                    <a:pt x="0" y="17"/>
                  </a:moveTo>
                  <a:lnTo>
                    <a:pt x="31" y="0"/>
                  </a:lnTo>
                  <a:lnTo>
                    <a:pt x="45" y="34"/>
                  </a:lnTo>
                  <a:lnTo>
                    <a:pt x="14" y="4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0" name="Freeform 47"/>
            <p:cNvSpPr>
              <a:spLocks noEditPoints="1"/>
            </p:cNvSpPr>
            <p:nvPr/>
          </p:nvSpPr>
          <p:spPr bwMode="auto">
            <a:xfrm>
              <a:off x="9450388" y="3536950"/>
              <a:ext cx="87313" cy="82550"/>
            </a:xfrm>
            <a:custGeom>
              <a:avLst/>
              <a:gdLst>
                <a:gd name="T0" fmla="*/ 34 w 55"/>
                <a:gd name="T1" fmla="*/ 7 h 52"/>
                <a:gd name="T2" fmla="*/ 48 w 55"/>
                <a:gd name="T3" fmla="*/ 33 h 52"/>
                <a:gd name="T4" fmla="*/ 19 w 55"/>
                <a:gd name="T5" fmla="*/ 45 h 52"/>
                <a:gd name="T6" fmla="*/ 7 w 55"/>
                <a:gd name="T7" fmla="*/ 19 h 52"/>
                <a:gd name="T8" fmla="*/ 34 w 55"/>
                <a:gd name="T9" fmla="*/ 7 h 52"/>
                <a:gd name="T10" fmla="*/ 36 w 55"/>
                <a:gd name="T11" fmla="*/ 0 h 52"/>
                <a:gd name="T12" fmla="*/ 0 w 55"/>
                <a:gd name="T13" fmla="*/ 17 h 52"/>
                <a:gd name="T14" fmla="*/ 17 w 55"/>
                <a:gd name="T15" fmla="*/ 52 h 52"/>
                <a:gd name="T16" fmla="*/ 55 w 55"/>
                <a:gd name="T17" fmla="*/ 36 h 52"/>
                <a:gd name="T18" fmla="*/ 36 w 55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" h="52">
                  <a:moveTo>
                    <a:pt x="34" y="7"/>
                  </a:moveTo>
                  <a:lnTo>
                    <a:pt x="48" y="33"/>
                  </a:lnTo>
                  <a:lnTo>
                    <a:pt x="19" y="45"/>
                  </a:lnTo>
                  <a:lnTo>
                    <a:pt x="7" y="19"/>
                  </a:lnTo>
                  <a:lnTo>
                    <a:pt x="34" y="7"/>
                  </a:lnTo>
                  <a:close/>
                  <a:moveTo>
                    <a:pt x="36" y="0"/>
                  </a:moveTo>
                  <a:lnTo>
                    <a:pt x="0" y="17"/>
                  </a:lnTo>
                  <a:lnTo>
                    <a:pt x="17" y="52"/>
                  </a:lnTo>
                  <a:lnTo>
                    <a:pt x="55" y="3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1" name="Freeform 48"/>
            <p:cNvSpPr/>
            <p:nvPr/>
          </p:nvSpPr>
          <p:spPr bwMode="auto">
            <a:xfrm>
              <a:off x="9548813" y="3476625"/>
              <a:ext cx="150813" cy="79375"/>
            </a:xfrm>
            <a:custGeom>
              <a:avLst/>
              <a:gdLst>
                <a:gd name="T0" fmla="*/ 2 w 95"/>
                <a:gd name="T1" fmla="*/ 50 h 50"/>
                <a:gd name="T2" fmla="*/ 0 w 95"/>
                <a:gd name="T3" fmla="*/ 45 h 50"/>
                <a:gd name="T4" fmla="*/ 95 w 95"/>
                <a:gd name="T5" fmla="*/ 0 h 50"/>
                <a:gd name="T6" fmla="*/ 95 w 95"/>
                <a:gd name="T7" fmla="*/ 5 h 50"/>
                <a:gd name="T8" fmla="*/ 2 w 95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50">
                  <a:moveTo>
                    <a:pt x="2" y="50"/>
                  </a:moveTo>
                  <a:lnTo>
                    <a:pt x="0" y="45"/>
                  </a:lnTo>
                  <a:lnTo>
                    <a:pt x="95" y="0"/>
                  </a:lnTo>
                  <a:lnTo>
                    <a:pt x="95" y="5"/>
                  </a:lnTo>
                  <a:lnTo>
                    <a:pt x="2" y="50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2" name="Freeform 49"/>
            <p:cNvSpPr/>
            <p:nvPr/>
          </p:nvSpPr>
          <p:spPr bwMode="auto">
            <a:xfrm>
              <a:off x="10040938" y="4225925"/>
              <a:ext cx="563563" cy="315913"/>
            </a:xfrm>
            <a:custGeom>
              <a:avLst/>
              <a:gdLst>
                <a:gd name="T0" fmla="*/ 7 w 150"/>
                <a:gd name="T1" fmla="*/ 69 h 84"/>
                <a:gd name="T2" fmla="*/ 52 w 150"/>
                <a:gd name="T3" fmla="*/ 73 h 84"/>
                <a:gd name="T4" fmla="*/ 150 w 150"/>
                <a:gd name="T5" fmla="*/ 7 h 84"/>
                <a:gd name="T6" fmla="*/ 97 w 150"/>
                <a:gd name="T7" fmla="*/ 0 h 84"/>
                <a:gd name="T8" fmla="*/ 0 w 150"/>
                <a:gd name="T9" fmla="*/ 60 h 84"/>
                <a:gd name="T10" fmla="*/ 0 w 150"/>
                <a:gd name="T11" fmla="*/ 61 h 84"/>
                <a:gd name="T12" fmla="*/ 7 w 150"/>
                <a:gd name="T13" fmla="*/ 6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84">
                  <a:moveTo>
                    <a:pt x="7" y="69"/>
                  </a:moveTo>
                  <a:cubicBezTo>
                    <a:pt x="19" y="83"/>
                    <a:pt x="38" y="84"/>
                    <a:pt x="52" y="73"/>
                  </a:cubicBezTo>
                  <a:cubicBezTo>
                    <a:pt x="150" y="7"/>
                    <a:pt x="150" y="7"/>
                    <a:pt x="150" y="7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1"/>
                    <a:pt x="0" y="61"/>
                    <a:pt x="0" y="61"/>
                  </a:cubicBezTo>
                  <a:lnTo>
                    <a:pt x="7" y="69"/>
                  </a:lnTo>
                  <a:close/>
                </a:path>
              </a:pathLst>
            </a:custGeom>
            <a:solidFill>
              <a:srgbClr val="E2C5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3" name="Freeform 50"/>
            <p:cNvSpPr/>
            <p:nvPr/>
          </p:nvSpPr>
          <p:spPr bwMode="auto">
            <a:xfrm>
              <a:off x="10318750" y="4243388"/>
              <a:ext cx="500063" cy="320675"/>
            </a:xfrm>
            <a:custGeom>
              <a:avLst/>
              <a:gdLst>
                <a:gd name="T0" fmla="*/ 9 w 133"/>
                <a:gd name="T1" fmla="*/ 73 h 85"/>
                <a:gd name="T2" fmla="*/ 54 w 133"/>
                <a:gd name="T3" fmla="*/ 71 h 85"/>
                <a:gd name="T4" fmla="*/ 133 w 133"/>
                <a:gd name="T5" fmla="*/ 10 h 85"/>
                <a:gd name="T6" fmla="*/ 78 w 133"/>
                <a:gd name="T7" fmla="*/ 0 h 85"/>
                <a:gd name="T8" fmla="*/ 0 w 133"/>
                <a:gd name="T9" fmla="*/ 65 h 85"/>
                <a:gd name="T10" fmla="*/ 1 w 133"/>
                <a:gd name="T11" fmla="*/ 66 h 85"/>
                <a:gd name="T12" fmla="*/ 9 w 133"/>
                <a:gd name="T13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3" h="85">
                  <a:moveTo>
                    <a:pt x="9" y="73"/>
                  </a:moveTo>
                  <a:cubicBezTo>
                    <a:pt x="22" y="85"/>
                    <a:pt x="42" y="84"/>
                    <a:pt x="54" y="71"/>
                  </a:cubicBezTo>
                  <a:cubicBezTo>
                    <a:pt x="133" y="10"/>
                    <a:pt x="133" y="10"/>
                    <a:pt x="133" y="1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" y="66"/>
                    <a:pt x="1" y="66"/>
                    <a:pt x="1" y="66"/>
                  </a:cubicBezTo>
                  <a:lnTo>
                    <a:pt x="9" y="73"/>
                  </a:lnTo>
                  <a:close/>
                </a:path>
              </a:pathLst>
            </a:custGeom>
            <a:solidFill>
              <a:srgbClr val="E2C5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4" name="Freeform 51"/>
            <p:cNvSpPr/>
            <p:nvPr/>
          </p:nvSpPr>
          <p:spPr bwMode="auto">
            <a:xfrm>
              <a:off x="9886950" y="4259263"/>
              <a:ext cx="481013" cy="228600"/>
            </a:xfrm>
            <a:custGeom>
              <a:avLst/>
              <a:gdLst>
                <a:gd name="T0" fmla="*/ 4 w 128"/>
                <a:gd name="T1" fmla="*/ 33 h 61"/>
                <a:gd name="T2" fmla="*/ 47 w 128"/>
                <a:gd name="T3" fmla="*/ 55 h 61"/>
                <a:gd name="T4" fmla="*/ 128 w 128"/>
                <a:gd name="T5" fmla="*/ 31 h 61"/>
                <a:gd name="T6" fmla="*/ 73 w 128"/>
                <a:gd name="T7" fmla="*/ 0 h 61"/>
                <a:gd name="T8" fmla="*/ 0 w 128"/>
                <a:gd name="T9" fmla="*/ 21 h 61"/>
                <a:gd name="T10" fmla="*/ 1 w 128"/>
                <a:gd name="T11" fmla="*/ 22 h 61"/>
                <a:gd name="T12" fmla="*/ 4 w 128"/>
                <a:gd name="T13" fmla="*/ 3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61">
                  <a:moveTo>
                    <a:pt x="4" y="33"/>
                  </a:moveTo>
                  <a:cubicBezTo>
                    <a:pt x="10" y="51"/>
                    <a:pt x="29" y="61"/>
                    <a:pt x="47" y="55"/>
                  </a:cubicBezTo>
                  <a:cubicBezTo>
                    <a:pt x="128" y="31"/>
                    <a:pt x="128" y="31"/>
                    <a:pt x="128" y="31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2"/>
                    <a:pt x="1" y="22"/>
                  </a:cubicBezTo>
                  <a:lnTo>
                    <a:pt x="4" y="33"/>
                  </a:lnTo>
                  <a:close/>
                </a:path>
              </a:pathLst>
            </a:custGeom>
            <a:solidFill>
              <a:srgbClr val="E9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5" name="Freeform 52"/>
            <p:cNvSpPr/>
            <p:nvPr/>
          </p:nvSpPr>
          <p:spPr bwMode="auto">
            <a:xfrm>
              <a:off x="10128250" y="4217988"/>
              <a:ext cx="1484313" cy="1112838"/>
            </a:xfrm>
            <a:custGeom>
              <a:avLst/>
              <a:gdLst>
                <a:gd name="T0" fmla="*/ 8 w 395"/>
                <a:gd name="T1" fmla="*/ 11 h 296"/>
                <a:gd name="T2" fmla="*/ 64 w 395"/>
                <a:gd name="T3" fmla="*/ 0 h 296"/>
                <a:gd name="T4" fmla="*/ 66 w 395"/>
                <a:gd name="T5" fmla="*/ 1 h 296"/>
                <a:gd name="T6" fmla="*/ 66 w 395"/>
                <a:gd name="T7" fmla="*/ 1 h 296"/>
                <a:gd name="T8" fmla="*/ 138 w 395"/>
                <a:gd name="T9" fmla="*/ 14 h 296"/>
                <a:gd name="T10" fmla="*/ 182 w 395"/>
                <a:gd name="T11" fmla="*/ 14 h 296"/>
                <a:gd name="T12" fmla="*/ 315 w 395"/>
                <a:gd name="T13" fmla="*/ 126 h 296"/>
                <a:gd name="T14" fmla="*/ 323 w 395"/>
                <a:gd name="T15" fmla="*/ 132 h 296"/>
                <a:gd name="T16" fmla="*/ 325 w 395"/>
                <a:gd name="T17" fmla="*/ 134 h 296"/>
                <a:gd name="T18" fmla="*/ 325 w 395"/>
                <a:gd name="T19" fmla="*/ 134 h 296"/>
                <a:gd name="T20" fmla="*/ 395 w 395"/>
                <a:gd name="T21" fmla="*/ 201 h 296"/>
                <a:gd name="T22" fmla="*/ 343 w 395"/>
                <a:gd name="T23" fmla="*/ 296 h 296"/>
                <a:gd name="T24" fmla="*/ 238 w 395"/>
                <a:gd name="T25" fmla="*/ 193 h 296"/>
                <a:gd name="T26" fmla="*/ 90 w 395"/>
                <a:gd name="T27" fmla="*/ 192 h 296"/>
                <a:gd name="T28" fmla="*/ 1 w 395"/>
                <a:gd name="T29" fmla="*/ 108 h 296"/>
                <a:gd name="T30" fmla="*/ 0 w 395"/>
                <a:gd name="T31" fmla="*/ 107 h 296"/>
                <a:gd name="T32" fmla="*/ 8 w 395"/>
                <a:gd name="T33" fmla="*/ 100 h 296"/>
                <a:gd name="T34" fmla="*/ 52 w 395"/>
                <a:gd name="T35" fmla="*/ 96 h 296"/>
                <a:gd name="T36" fmla="*/ 70 w 395"/>
                <a:gd name="T37" fmla="*/ 114 h 296"/>
                <a:gd name="T38" fmla="*/ 128 w 395"/>
                <a:gd name="T39" fmla="*/ 113 h 296"/>
                <a:gd name="T40" fmla="*/ 139 w 395"/>
                <a:gd name="T41" fmla="*/ 86 h 296"/>
                <a:gd name="T42" fmla="*/ 136 w 395"/>
                <a:gd name="T43" fmla="*/ 78 h 296"/>
                <a:gd name="T44" fmla="*/ 127 w 395"/>
                <a:gd name="T45" fmla="*/ 59 h 296"/>
                <a:gd name="T46" fmla="*/ 49 w 395"/>
                <a:gd name="T47" fmla="*/ 47 h 296"/>
                <a:gd name="T48" fmla="*/ 25 w 395"/>
                <a:gd name="T49" fmla="*/ 51 h 296"/>
                <a:gd name="T50" fmla="*/ 8 w 395"/>
                <a:gd name="T51" fmla="*/ 11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5" h="296">
                  <a:moveTo>
                    <a:pt x="8" y="11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66" y="1"/>
                    <a:pt x="66" y="1"/>
                    <a:pt x="66" y="1"/>
                  </a:cubicBezTo>
                  <a:cubicBezTo>
                    <a:pt x="138" y="14"/>
                    <a:pt x="138" y="14"/>
                    <a:pt x="138" y="14"/>
                  </a:cubicBezTo>
                  <a:cubicBezTo>
                    <a:pt x="182" y="14"/>
                    <a:pt x="182" y="14"/>
                    <a:pt x="182" y="14"/>
                  </a:cubicBezTo>
                  <a:cubicBezTo>
                    <a:pt x="315" y="126"/>
                    <a:pt x="315" y="126"/>
                    <a:pt x="315" y="126"/>
                  </a:cubicBezTo>
                  <a:cubicBezTo>
                    <a:pt x="318" y="127"/>
                    <a:pt x="320" y="130"/>
                    <a:pt x="323" y="132"/>
                  </a:cubicBezTo>
                  <a:cubicBezTo>
                    <a:pt x="325" y="134"/>
                    <a:pt x="325" y="134"/>
                    <a:pt x="325" y="134"/>
                  </a:cubicBezTo>
                  <a:cubicBezTo>
                    <a:pt x="325" y="134"/>
                    <a:pt x="325" y="134"/>
                    <a:pt x="325" y="134"/>
                  </a:cubicBezTo>
                  <a:cubicBezTo>
                    <a:pt x="327" y="137"/>
                    <a:pt x="395" y="201"/>
                    <a:pt x="395" y="201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238" y="193"/>
                    <a:pt x="238" y="193"/>
                    <a:pt x="238" y="193"/>
                  </a:cubicBezTo>
                  <a:cubicBezTo>
                    <a:pt x="90" y="192"/>
                    <a:pt x="90" y="192"/>
                    <a:pt x="90" y="192"/>
                  </a:cubicBezTo>
                  <a:cubicBezTo>
                    <a:pt x="1" y="108"/>
                    <a:pt x="1" y="108"/>
                    <a:pt x="1" y="108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100"/>
                    <a:pt x="8" y="100"/>
                    <a:pt x="8" y="100"/>
                  </a:cubicBezTo>
                  <a:cubicBezTo>
                    <a:pt x="19" y="87"/>
                    <a:pt x="39" y="85"/>
                    <a:pt x="52" y="96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87" y="129"/>
                    <a:pt x="112" y="129"/>
                    <a:pt x="128" y="113"/>
                  </a:cubicBezTo>
                  <a:cubicBezTo>
                    <a:pt x="135" y="105"/>
                    <a:pt x="139" y="96"/>
                    <a:pt x="139" y="86"/>
                  </a:cubicBezTo>
                  <a:cubicBezTo>
                    <a:pt x="136" y="78"/>
                    <a:pt x="136" y="78"/>
                    <a:pt x="136" y="78"/>
                  </a:cubicBezTo>
                  <a:cubicBezTo>
                    <a:pt x="127" y="59"/>
                    <a:pt x="127" y="59"/>
                    <a:pt x="127" y="59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25" y="51"/>
                    <a:pt x="25" y="51"/>
                    <a:pt x="25" y="51"/>
                  </a:cubicBezTo>
                  <a:lnTo>
                    <a:pt x="8" y="11"/>
                  </a:lnTo>
                  <a:close/>
                </a:path>
              </a:pathLst>
            </a:custGeom>
            <a:solidFill>
              <a:srgbClr val="E9D6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6" name="Freeform 53"/>
            <p:cNvSpPr/>
            <p:nvPr/>
          </p:nvSpPr>
          <p:spPr bwMode="auto">
            <a:xfrm>
              <a:off x="9710738" y="4451350"/>
              <a:ext cx="357188" cy="225425"/>
            </a:xfrm>
            <a:custGeom>
              <a:avLst/>
              <a:gdLst>
                <a:gd name="T0" fmla="*/ 36 w 95"/>
                <a:gd name="T1" fmla="*/ 8 h 60"/>
                <a:gd name="T2" fmla="*/ 0 w 95"/>
                <a:gd name="T3" fmla="*/ 40 h 60"/>
                <a:gd name="T4" fmla="*/ 1 w 95"/>
                <a:gd name="T5" fmla="*/ 43 h 60"/>
                <a:gd name="T6" fmla="*/ 1 w 95"/>
                <a:gd name="T7" fmla="*/ 43 h 60"/>
                <a:gd name="T8" fmla="*/ 46 w 95"/>
                <a:gd name="T9" fmla="*/ 31 h 60"/>
                <a:gd name="T10" fmla="*/ 50 w 95"/>
                <a:gd name="T11" fmla="*/ 27 h 60"/>
                <a:gd name="T12" fmla="*/ 55 w 95"/>
                <a:gd name="T13" fmla="*/ 30 h 60"/>
                <a:gd name="T14" fmla="*/ 52 w 95"/>
                <a:gd name="T15" fmla="*/ 36 h 60"/>
                <a:gd name="T16" fmla="*/ 47 w 95"/>
                <a:gd name="T17" fmla="*/ 34 h 60"/>
                <a:gd name="T18" fmla="*/ 2 w 95"/>
                <a:gd name="T19" fmla="*/ 46 h 60"/>
                <a:gd name="T20" fmla="*/ 1 w 95"/>
                <a:gd name="T21" fmla="*/ 46 h 60"/>
                <a:gd name="T22" fmla="*/ 2 w 95"/>
                <a:gd name="T23" fmla="*/ 49 h 60"/>
                <a:gd name="T24" fmla="*/ 49 w 95"/>
                <a:gd name="T25" fmla="*/ 60 h 60"/>
                <a:gd name="T26" fmla="*/ 71 w 95"/>
                <a:gd name="T27" fmla="*/ 49 h 60"/>
                <a:gd name="T28" fmla="*/ 95 w 95"/>
                <a:gd name="T29" fmla="*/ 43 h 60"/>
                <a:gd name="T30" fmla="*/ 87 w 95"/>
                <a:gd name="T31" fmla="*/ 22 h 60"/>
                <a:gd name="T32" fmla="*/ 83 w 95"/>
                <a:gd name="T33" fmla="*/ 0 h 60"/>
                <a:gd name="T34" fmla="*/ 60 w 95"/>
                <a:gd name="T35" fmla="*/ 6 h 60"/>
                <a:gd name="T36" fmla="*/ 36 w 95"/>
                <a:gd name="T37" fmla="*/ 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" h="60">
                  <a:moveTo>
                    <a:pt x="36" y="8"/>
                  </a:moveTo>
                  <a:cubicBezTo>
                    <a:pt x="35" y="20"/>
                    <a:pt x="21" y="34"/>
                    <a:pt x="0" y="40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6" y="29"/>
                    <a:pt x="48" y="28"/>
                    <a:pt x="50" y="27"/>
                  </a:cubicBezTo>
                  <a:cubicBezTo>
                    <a:pt x="52" y="26"/>
                    <a:pt x="54" y="28"/>
                    <a:pt x="55" y="30"/>
                  </a:cubicBezTo>
                  <a:cubicBezTo>
                    <a:pt x="56" y="33"/>
                    <a:pt x="54" y="35"/>
                    <a:pt x="52" y="36"/>
                  </a:cubicBezTo>
                  <a:cubicBezTo>
                    <a:pt x="50" y="36"/>
                    <a:pt x="48" y="35"/>
                    <a:pt x="47" y="3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3" y="44"/>
                    <a:pt x="43" y="49"/>
                    <a:pt x="49" y="60"/>
                  </a:cubicBezTo>
                  <a:cubicBezTo>
                    <a:pt x="56" y="56"/>
                    <a:pt x="63" y="52"/>
                    <a:pt x="71" y="49"/>
                  </a:cubicBezTo>
                  <a:cubicBezTo>
                    <a:pt x="79" y="46"/>
                    <a:pt x="87" y="44"/>
                    <a:pt x="95" y="43"/>
                  </a:cubicBezTo>
                  <a:cubicBezTo>
                    <a:pt x="92" y="36"/>
                    <a:pt x="89" y="29"/>
                    <a:pt x="87" y="22"/>
                  </a:cubicBezTo>
                  <a:cubicBezTo>
                    <a:pt x="85" y="14"/>
                    <a:pt x="84" y="7"/>
                    <a:pt x="83" y="0"/>
                  </a:cubicBezTo>
                  <a:cubicBezTo>
                    <a:pt x="76" y="2"/>
                    <a:pt x="68" y="4"/>
                    <a:pt x="60" y="6"/>
                  </a:cubicBezTo>
                  <a:cubicBezTo>
                    <a:pt x="51" y="7"/>
                    <a:pt x="43" y="8"/>
                    <a:pt x="36" y="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7" name="Freeform 54"/>
            <p:cNvSpPr>
              <a:spLocks noEditPoints="1"/>
            </p:cNvSpPr>
            <p:nvPr/>
          </p:nvSpPr>
          <p:spPr bwMode="auto">
            <a:xfrm>
              <a:off x="9702800" y="4443413"/>
              <a:ext cx="371475" cy="241300"/>
            </a:xfrm>
            <a:custGeom>
              <a:avLst/>
              <a:gdLst>
                <a:gd name="T0" fmla="*/ 51 w 99"/>
                <a:gd name="T1" fmla="*/ 64 h 64"/>
                <a:gd name="T2" fmla="*/ 50 w 99"/>
                <a:gd name="T3" fmla="*/ 62 h 64"/>
                <a:gd name="T4" fmla="*/ 19 w 99"/>
                <a:gd name="T5" fmla="*/ 51 h 64"/>
                <a:gd name="T6" fmla="*/ 4 w 99"/>
                <a:gd name="T7" fmla="*/ 52 h 64"/>
                <a:gd name="T8" fmla="*/ 3 w 99"/>
                <a:gd name="T9" fmla="*/ 53 h 64"/>
                <a:gd name="T10" fmla="*/ 1 w 99"/>
                <a:gd name="T11" fmla="*/ 47 h 64"/>
                <a:gd name="T12" fmla="*/ 1 w 99"/>
                <a:gd name="T13" fmla="*/ 46 h 64"/>
                <a:gd name="T14" fmla="*/ 1 w 99"/>
                <a:gd name="T15" fmla="*/ 46 h 64"/>
                <a:gd name="T16" fmla="*/ 0 w 99"/>
                <a:gd name="T17" fmla="*/ 41 h 64"/>
                <a:gd name="T18" fmla="*/ 1 w 99"/>
                <a:gd name="T19" fmla="*/ 41 h 64"/>
                <a:gd name="T20" fmla="*/ 36 w 99"/>
                <a:gd name="T21" fmla="*/ 10 h 64"/>
                <a:gd name="T22" fmla="*/ 36 w 99"/>
                <a:gd name="T23" fmla="*/ 8 h 64"/>
                <a:gd name="T24" fmla="*/ 38 w 99"/>
                <a:gd name="T25" fmla="*/ 8 h 64"/>
                <a:gd name="T26" fmla="*/ 62 w 99"/>
                <a:gd name="T27" fmla="*/ 6 h 64"/>
                <a:gd name="T28" fmla="*/ 85 w 99"/>
                <a:gd name="T29" fmla="*/ 0 h 64"/>
                <a:gd name="T30" fmla="*/ 87 w 99"/>
                <a:gd name="T31" fmla="*/ 0 h 64"/>
                <a:gd name="T32" fmla="*/ 87 w 99"/>
                <a:gd name="T33" fmla="*/ 2 h 64"/>
                <a:gd name="T34" fmla="*/ 91 w 99"/>
                <a:gd name="T35" fmla="*/ 23 h 64"/>
                <a:gd name="T36" fmla="*/ 98 w 99"/>
                <a:gd name="T37" fmla="*/ 44 h 64"/>
                <a:gd name="T38" fmla="*/ 99 w 99"/>
                <a:gd name="T39" fmla="*/ 46 h 64"/>
                <a:gd name="T40" fmla="*/ 97 w 99"/>
                <a:gd name="T41" fmla="*/ 46 h 64"/>
                <a:gd name="T42" fmla="*/ 74 w 99"/>
                <a:gd name="T43" fmla="*/ 53 h 64"/>
                <a:gd name="T44" fmla="*/ 52 w 99"/>
                <a:gd name="T45" fmla="*/ 63 h 64"/>
                <a:gd name="T46" fmla="*/ 51 w 99"/>
                <a:gd name="T47" fmla="*/ 64 h 64"/>
                <a:gd name="T48" fmla="*/ 19 w 99"/>
                <a:gd name="T49" fmla="*/ 47 h 64"/>
                <a:gd name="T50" fmla="*/ 52 w 99"/>
                <a:gd name="T51" fmla="*/ 59 h 64"/>
                <a:gd name="T52" fmla="*/ 73 w 99"/>
                <a:gd name="T53" fmla="*/ 50 h 64"/>
                <a:gd name="T54" fmla="*/ 94 w 99"/>
                <a:gd name="T55" fmla="*/ 43 h 64"/>
                <a:gd name="T56" fmla="*/ 88 w 99"/>
                <a:gd name="T57" fmla="*/ 24 h 64"/>
                <a:gd name="T58" fmla="*/ 84 w 99"/>
                <a:gd name="T59" fmla="*/ 5 h 64"/>
                <a:gd name="T60" fmla="*/ 62 w 99"/>
                <a:gd name="T61" fmla="*/ 10 h 64"/>
                <a:gd name="T62" fmla="*/ 39 w 99"/>
                <a:gd name="T63" fmla="*/ 12 h 64"/>
                <a:gd name="T64" fmla="*/ 9 w 99"/>
                <a:gd name="T65" fmla="*/ 42 h 64"/>
                <a:gd name="T66" fmla="*/ 47 w 99"/>
                <a:gd name="T67" fmla="*/ 32 h 64"/>
                <a:gd name="T68" fmla="*/ 51 w 99"/>
                <a:gd name="T69" fmla="*/ 27 h 64"/>
                <a:gd name="T70" fmla="*/ 59 w 99"/>
                <a:gd name="T71" fmla="*/ 32 h 64"/>
                <a:gd name="T72" fmla="*/ 58 w 99"/>
                <a:gd name="T73" fmla="*/ 37 h 64"/>
                <a:gd name="T74" fmla="*/ 54 w 99"/>
                <a:gd name="T75" fmla="*/ 40 h 64"/>
                <a:gd name="T76" fmla="*/ 48 w 99"/>
                <a:gd name="T77" fmla="*/ 38 h 64"/>
                <a:gd name="T78" fmla="*/ 10 w 99"/>
                <a:gd name="T79" fmla="*/ 48 h 64"/>
                <a:gd name="T80" fmla="*/ 19 w 99"/>
                <a:gd name="T81" fmla="*/ 47 h 64"/>
                <a:gd name="T82" fmla="*/ 50 w 99"/>
                <a:gd name="T83" fmla="*/ 34 h 64"/>
                <a:gd name="T84" fmla="*/ 50 w 99"/>
                <a:gd name="T85" fmla="*/ 35 h 64"/>
                <a:gd name="T86" fmla="*/ 53 w 99"/>
                <a:gd name="T87" fmla="*/ 36 h 64"/>
                <a:gd name="T88" fmla="*/ 55 w 99"/>
                <a:gd name="T89" fmla="*/ 35 h 64"/>
                <a:gd name="T90" fmla="*/ 55 w 99"/>
                <a:gd name="T91" fmla="*/ 33 h 64"/>
                <a:gd name="T92" fmla="*/ 52 w 99"/>
                <a:gd name="T93" fmla="*/ 31 h 64"/>
                <a:gd name="T94" fmla="*/ 50 w 99"/>
                <a:gd name="T95" fmla="*/ 33 h 64"/>
                <a:gd name="T96" fmla="*/ 50 w 99"/>
                <a:gd name="T97" fmla="*/ 3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" h="64">
                  <a:moveTo>
                    <a:pt x="51" y="64"/>
                  </a:moveTo>
                  <a:cubicBezTo>
                    <a:pt x="50" y="62"/>
                    <a:pt x="50" y="62"/>
                    <a:pt x="50" y="62"/>
                  </a:cubicBezTo>
                  <a:cubicBezTo>
                    <a:pt x="45" y="55"/>
                    <a:pt x="34" y="51"/>
                    <a:pt x="19" y="51"/>
                  </a:cubicBezTo>
                  <a:cubicBezTo>
                    <a:pt x="14" y="51"/>
                    <a:pt x="9" y="51"/>
                    <a:pt x="4" y="52"/>
                  </a:cubicBezTo>
                  <a:cubicBezTo>
                    <a:pt x="3" y="53"/>
                    <a:pt x="3" y="53"/>
                    <a:pt x="3" y="5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1" y="46"/>
                    <a:pt x="1" y="46"/>
                    <a:pt x="1" y="46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21" y="34"/>
                    <a:pt x="35" y="21"/>
                    <a:pt x="36" y="1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8" y="8"/>
                    <a:pt x="38" y="8"/>
                    <a:pt x="38" y="8"/>
                  </a:cubicBezTo>
                  <a:cubicBezTo>
                    <a:pt x="45" y="8"/>
                    <a:pt x="53" y="7"/>
                    <a:pt x="62" y="6"/>
                  </a:cubicBezTo>
                  <a:cubicBezTo>
                    <a:pt x="70" y="5"/>
                    <a:pt x="78" y="3"/>
                    <a:pt x="85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88" y="9"/>
                    <a:pt x="89" y="16"/>
                    <a:pt x="91" y="23"/>
                  </a:cubicBezTo>
                  <a:cubicBezTo>
                    <a:pt x="93" y="31"/>
                    <a:pt x="95" y="38"/>
                    <a:pt x="98" y="44"/>
                  </a:cubicBezTo>
                  <a:cubicBezTo>
                    <a:pt x="99" y="46"/>
                    <a:pt x="99" y="46"/>
                    <a:pt x="99" y="46"/>
                  </a:cubicBezTo>
                  <a:cubicBezTo>
                    <a:pt x="97" y="46"/>
                    <a:pt x="97" y="46"/>
                    <a:pt x="97" y="46"/>
                  </a:cubicBezTo>
                  <a:cubicBezTo>
                    <a:pt x="89" y="48"/>
                    <a:pt x="82" y="50"/>
                    <a:pt x="74" y="53"/>
                  </a:cubicBezTo>
                  <a:cubicBezTo>
                    <a:pt x="66" y="56"/>
                    <a:pt x="59" y="59"/>
                    <a:pt x="52" y="63"/>
                  </a:cubicBezTo>
                  <a:lnTo>
                    <a:pt x="51" y="64"/>
                  </a:lnTo>
                  <a:close/>
                  <a:moveTo>
                    <a:pt x="19" y="47"/>
                  </a:moveTo>
                  <a:cubicBezTo>
                    <a:pt x="34" y="47"/>
                    <a:pt x="46" y="52"/>
                    <a:pt x="52" y="59"/>
                  </a:cubicBezTo>
                  <a:cubicBezTo>
                    <a:pt x="58" y="56"/>
                    <a:pt x="65" y="52"/>
                    <a:pt x="73" y="50"/>
                  </a:cubicBezTo>
                  <a:cubicBezTo>
                    <a:pt x="80" y="47"/>
                    <a:pt x="87" y="45"/>
                    <a:pt x="94" y="43"/>
                  </a:cubicBezTo>
                  <a:cubicBezTo>
                    <a:pt x="92" y="37"/>
                    <a:pt x="89" y="31"/>
                    <a:pt x="88" y="24"/>
                  </a:cubicBezTo>
                  <a:cubicBezTo>
                    <a:pt x="86" y="18"/>
                    <a:pt x="85" y="11"/>
                    <a:pt x="84" y="5"/>
                  </a:cubicBezTo>
                  <a:cubicBezTo>
                    <a:pt x="77" y="7"/>
                    <a:pt x="70" y="8"/>
                    <a:pt x="62" y="10"/>
                  </a:cubicBezTo>
                  <a:cubicBezTo>
                    <a:pt x="54" y="11"/>
                    <a:pt x="47" y="11"/>
                    <a:pt x="39" y="12"/>
                  </a:cubicBezTo>
                  <a:cubicBezTo>
                    <a:pt x="38" y="23"/>
                    <a:pt x="26" y="35"/>
                    <a:pt x="9" y="4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30"/>
                    <a:pt x="49" y="28"/>
                    <a:pt x="51" y="27"/>
                  </a:cubicBezTo>
                  <a:cubicBezTo>
                    <a:pt x="54" y="26"/>
                    <a:pt x="58" y="29"/>
                    <a:pt x="59" y="32"/>
                  </a:cubicBezTo>
                  <a:cubicBezTo>
                    <a:pt x="59" y="33"/>
                    <a:pt x="59" y="35"/>
                    <a:pt x="58" y="37"/>
                  </a:cubicBezTo>
                  <a:cubicBezTo>
                    <a:pt x="57" y="38"/>
                    <a:pt x="56" y="39"/>
                    <a:pt x="54" y="40"/>
                  </a:cubicBezTo>
                  <a:cubicBezTo>
                    <a:pt x="52" y="40"/>
                    <a:pt x="50" y="39"/>
                    <a:pt x="48" y="38"/>
                  </a:cubicBezTo>
                  <a:cubicBezTo>
                    <a:pt x="10" y="48"/>
                    <a:pt x="10" y="48"/>
                    <a:pt x="10" y="48"/>
                  </a:cubicBezTo>
                  <a:cubicBezTo>
                    <a:pt x="13" y="47"/>
                    <a:pt x="16" y="47"/>
                    <a:pt x="19" y="47"/>
                  </a:cubicBezTo>
                  <a:close/>
                  <a:moveTo>
                    <a:pt x="50" y="34"/>
                  </a:moveTo>
                  <a:cubicBezTo>
                    <a:pt x="50" y="35"/>
                    <a:pt x="50" y="35"/>
                    <a:pt x="50" y="35"/>
                  </a:cubicBezTo>
                  <a:cubicBezTo>
                    <a:pt x="51" y="36"/>
                    <a:pt x="52" y="36"/>
                    <a:pt x="53" y="36"/>
                  </a:cubicBezTo>
                  <a:cubicBezTo>
                    <a:pt x="54" y="36"/>
                    <a:pt x="55" y="35"/>
                    <a:pt x="55" y="35"/>
                  </a:cubicBezTo>
                  <a:cubicBezTo>
                    <a:pt x="55" y="34"/>
                    <a:pt x="55" y="33"/>
                    <a:pt x="55" y="33"/>
                  </a:cubicBezTo>
                  <a:cubicBezTo>
                    <a:pt x="55" y="31"/>
                    <a:pt x="53" y="30"/>
                    <a:pt x="52" y="31"/>
                  </a:cubicBezTo>
                  <a:cubicBezTo>
                    <a:pt x="51" y="31"/>
                    <a:pt x="50" y="32"/>
                    <a:pt x="50" y="33"/>
                  </a:cubicBezTo>
                  <a:lnTo>
                    <a:pt x="50" y="34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8" name="Freeform 55"/>
            <p:cNvSpPr/>
            <p:nvPr/>
          </p:nvSpPr>
          <p:spPr bwMode="auto">
            <a:xfrm>
              <a:off x="10021888" y="4221163"/>
              <a:ext cx="955675" cy="387350"/>
            </a:xfrm>
            <a:custGeom>
              <a:avLst/>
              <a:gdLst>
                <a:gd name="T0" fmla="*/ 214 w 254"/>
                <a:gd name="T1" fmla="*/ 47 h 103"/>
                <a:gd name="T2" fmla="*/ 204 w 254"/>
                <a:gd name="T3" fmla="*/ 11 h 103"/>
                <a:gd name="T4" fmla="*/ 0 w 254"/>
                <a:gd name="T5" fmla="*/ 62 h 103"/>
                <a:gd name="T6" fmla="*/ 11 w 254"/>
                <a:gd name="T7" fmla="*/ 103 h 103"/>
                <a:gd name="T8" fmla="*/ 214 w 254"/>
                <a:gd name="T9" fmla="*/ 47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03">
                  <a:moveTo>
                    <a:pt x="214" y="47"/>
                  </a:moveTo>
                  <a:cubicBezTo>
                    <a:pt x="254" y="37"/>
                    <a:pt x="244" y="0"/>
                    <a:pt x="204" y="11"/>
                  </a:cubicBezTo>
                  <a:cubicBezTo>
                    <a:pt x="136" y="28"/>
                    <a:pt x="68" y="45"/>
                    <a:pt x="0" y="62"/>
                  </a:cubicBezTo>
                  <a:cubicBezTo>
                    <a:pt x="4" y="75"/>
                    <a:pt x="8" y="89"/>
                    <a:pt x="11" y="103"/>
                  </a:cubicBezTo>
                  <a:cubicBezTo>
                    <a:pt x="80" y="84"/>
                    <a:pt x="147" y="66"/>
                    <a:pt x="214" y="47"/>
                  </a:cubicBezTo>
                  <a:close/>
                </a:path>
              </a:pathLst>
            </a:custGeom>
            <a:solidFill>
              <a:srgbClr val="EF6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59" name="Freeform 56"/>
            <p:cNvSpPr/>
            <p:nvPr/>
          </p:nvSpPr>
          <p:spPr bwMode="auto">
            <a:xfrm>
              <a:off x="9999663" y="4451350"/>
              <a:ext cx="68263" cy="168275"/>
            </a:xfrm>
            <a:custGeom>
              <a:avLst/>
              <a:gdLst>
                <a:gd name="T0" fmla="*/ 43 w 43"/>
                <a:gd name="T1" fmla="*/ 102 h 106"/>
                <a:gd name="T2" fmla="*/ 14 w 43"/>
                <a:gd name="T3" fmla="*/ 0 h 106"/>
                <a:gd name="T4" fmla="*/ 0 w 43"/>
                <a:gd name="T5" fmla="*/ 2 h 106"/>
                <a:gd name="T6" fmla="*/ 26 w 43"/>
                <a:gd name="T7" fmla="*/ 106 h 106"/>
                <a:gd name="T8" fmla="*/ 43 w 43"/>
                <a:gd name="T9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06">
                  <a:moveTo>
                    <a:pt x="43" y="102"/>
                  </a:moveTo>
                  <a:lnTo>
                    <a:pt x="14" y="0"/>
                  </a:lnTo>
                  <a:lnTo>
                    <a:pt x="0" y="2"/>
                  </a:lnTo>
                  <a:lnTo>
                    <a:pt x="26" y="106"/>
                  </a:lnTo>
                  <a:lnTo>
                    <a:pt x="43" y="102"/>
                  </a:lnTo>
                  <a:close/>
                </a:path>
              </a:pathLst>
            </a:custGeom>
            <a:solidFill>
              <a:srgbClr val="D75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0" name="Freeform 57"/>
            <p:cNvSpPr/>
            <p:nvPr/>
          </p:nvSpPr>
          <p:spPr bwMode="auto">
            <a:xfrm>
              <a:off x="10593388" y="4127500"/>
              <a:ext cx="684213" cy="349250"/>
            </a:xfrm>
            <a:custGeom>
              <a:avLst/>
              <a:gdLst>
                <a:gd name="T0" fmla="*/ 14 w 182"/>
                <a:gd name="T1" fmla="*/ 93 h 93"/>
                <a:gd name="T2" fmla="*/ 163 w 182"/>
                <a:gd name="T3" fmla="*/ 54 h 93"/>
                <a:gd name="T4" fmla="*/ 179 w 182"/>
                <a:gd name="T5" fmla="*/ 30 h 93"/>
                <a:gd name="T6" fmla="*/ 176 w 182"/>
                <a:gd name="T7" fmla="*/ 17 h 93"/>
                <a:gd name="T8" fmla="*/ 150 w 182"/>
                <a:gd name="T9" fmla="*/ 3 h 93"/>
                <a:gd name="T10" fmla="*/ 0 w 182"/>
                <a:gd name="T11" fmla="*/ 42 h 93"/>
                <a:gd name="T12" fmla="*/ 14 w 182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2" h="93">
                  <a:moveTo>
                    <a:pt x="14" y="93"/>
                  </a:moveTo>
                  <a:cubicBezTo>
                    <a:pt x="163" y="54"/>
                    <a:pt x="163" y="54"/>
                    <a:pt x="163" y="54"/>
                  </a:cubicBezTo>
                  <a:cubicBezTo>
                    <a:pt x="175" y="51"/>
                    <a:pt x="182" y="40"/>
                    <a:pt x="179" y="30"/>
                  </a:cubicBezTo>
                  <a:cubicBezTo>
                    <a:pt x="176" y="17"/>
                    <a:pt x="176" y="17"/>
                    <a:pt x="176" y="17"/>
                  </a:cubicBezTo>
                  <a:cubicBezTo>
                    <a:pt x="173" y="6"/>
                    <a:pt x="161" y="0"/>
                    <a:pt x="150" y="3"/>
                  </a:cubicBezTo>
                  <a:cubicBezTo>
                    <a:pt x="0" y="42"/>
                    <a:pt x="0" y="42"/>
                    <a:pt x="0" y="42"/>
                  </a:cubicBezTo>
                  <a:lnTo>
                    <a:pt x="14" y="93"/>
                  </a:lnTo>
                  <a:close/>
                </a:path>
              </a:pathLst>
            </a:custGeom>
            <a:solidFill>
              <a:srgbClr val="D75B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1" name="Freeform 58"/>
            <p:cNvSpPr/>
            <p:nvPr/>
          </p:nvSpPr>
          <p:spPr bwMode="auto">
            <a:xfrm>
              <a:off x="10664825" y="4105275"/>
              <a:ext cx="538163" cy="258763"/>
            </a:xfrm>
            <a:custGeom>
              <a:avLst/>
              <a:gdLst>
                <a:gd name="T0" fmla="*/ 142 w 143"/>
                <a:gd name="T1" fmla="*/ 63 h 69"/>
                <a:gd name="T2" fmla="*/ 130 w 143"/>
                <a:gd name="T3" fmla="*/ 15 h 69"/>
                <a:gd name="T4" fmla="*/ 109 w 143"/>
                <a:gd name="T5" fmla="*/ 2 h 69"/>
                <a:gd name="T6" fmla="*/ 29 w 143"/>
                <a:gd name="T7" fmla="*/ 23 h 69"/>
                <a:gd name="T8" fmla="*/ 20 w 143"/>
                <a:gd name="T9" fmla="*/ 25 h 69"/>
                <a:gd name="T10" fmla="*/ 0 w 143"/>
                <a:gd name="T11" fmla="*/ 30 h 69"/>
                <a:gd name="T12" fmla="*/ 15 w 143"/>
                <a:gd name="T13" fmla="*/ 35 h 69"/>
                <a:gd name="T14" fmla="*/ 20 w 143"/>
                <a:gd name="T15" fmla="*/ 31 h 69"/>
                <a:gd name="T16" fmla="*/ 109 w 143"/>
                <a:gd name="T17" fmla="*/ 8 h 69"/>
                <a:gd name="T18" fmla="*/ 121 w 143"/>
                <a:gd name="T19" fmla="*/ 14 h 69"/>
                <a:gd name="T20" fmla="*/ 134 w 143"/>
                <a:gd name="T21" fmla="*/ 66 h 69"/>
                <a:gd name="T22" fmla="*/ 139 w 143"/>
                <a:gd name="T23" fmla="*/ 68 h 69"/>
                <a:gd name="T24" fmla="*/ 142 w 143"/>
                <a:gd name="T25" fmla="*/ 63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3" h="69">
                  <a:moveTo>
                    <a:pt x="142" y="63"/>
                  </a:moveTo>
                  <a:cubicBezTo>
                    <a:pt x="130" y="15"/>
                    <a:pt x="130" y="15"/>
                    <a:pt x="130" y="15"/>
                  </a:cubicBezTo>
                  <a:cubicBezTo>
                    <a:pt x="128" y="5"/>
                    <a:pt x="118" y="0"/>
                    <a:pt x="109" y="2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6"/>
                    <a:pt x="10" y="37"/>
                    <a:pt x="15" y="35"/>
                  </a:cubicBezTo>
                  <a:cubicBezTo>
                    <a:pt x="18" y="35"/>
                    <a:pt x="20" y="33"/>
                    <a:pt x="20" y="31"/>
                  </a:cubicBezTo>
                  <a:cubicBezTo>
                    <a:pt x="109" y="8"/>
                    <a:pt x="109" y="8"/>
                    <a:pt x="109" y="8"/>
                  </a:cubicBezTo>
                  <a:cubicBezTo>
                    <a:pt x="114" y="6"/>
                    <a:pt x="120" y="9"/>
                    <a:pt x="121" y="14"/>
                  </a:cubicBezTo>
                  <a:cubicBezTo>
                    <a:pt x="134" y="66"/>
                    <a:pt x="134" y="66"/>
                    <a:pt x="134" y="66"/>
                  </a:cubicBezTo>
                  <a:cubicBezTo>
                    <a:pt x="135" y="68"/>
                    <a:pt x="137" y="69"/>
                    <a:pt x="139" y="68"/>
                  </a:cubicBezTo>
                  <a:cubicBezTo>
                    <a:pt x="141" y="68"/>
                    <a:pt x="143" y="66"/>
                    <a:pt x="142" y="63"/>
                  </a:cubicBezTo>
                  <a:close/>
                </a:path>
              </a:pathLst>
            </a:custGeom>
            <a:solidFill>
              <a:srgbClr val="EF6A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2" name="Freeform 59"/>
            <p:cNvSpPr/>
            <p:nvPr/>
          </p:nvSpPr>
          <p:spPr bwMode="auto">
            <a:xfrm>
              <a:off x="10955338" y="4578350"/>
              <a:ext cx="2278063" cy="2276475"/>
            </a:xfrm>
            <a:custGeom>
              <a:avLst/>
              <a:gdLst>
                <a:gd name="T0" fmla="*/ 1113 w 1435"/>
                <a:gd name="T1" fmla="*/ 1434 h 1434"/>
                <a:gd name="T2" fmla="*/ 1115 w 1435"/>
                <a:gd name="T3" fmla="*/ 1434 h 1434"/>
                <a:gd name="T4" fmla="*/ 1435 w 1435"/>
                <a:gd name="T5" fmla="*/ 1114 h 1434"/>
                <a:gd name="T6" fmla="*/ 1435 w 1435"/>
                <a:gd name="T7" fmla="*/ 1114 h 1434"/>
                <a:gd name="T8" fmla="*/ 322 w 1435"/>
                <a:gd name="T9" fmla="*/ 0 h 1434"/>
                <a:gd name="T10" fmla="*/ 0 w 1435"/>
                <a:gd name="T11" fmla="*/ 320 h 1434"/>
                <a:gd name="T12" fmla="*/ 1113 w 1435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5" h="1434">
                  <a:moveTo>
                    <a:pt x="1113" y="1434"/>
                  </a:moveTo>
                  <a:lnTo>
                    <a:pt x="1115" y="1434"/>
                  </a:lnTo>
                  <a:lnTo>
                    <a:pt x="1435" y="1114"/>
                  </a:lnTo>
                  <a:lnTo>
                    <a:pt x="1435" y="1114"/>
                  </a:lnTo>
                  <a:lnTo>
                    <a:pt x="322" y="0"/>
                  </a:lnTo>
                  <a:lnTo>
                    <a:pt x="0" y="320"/>
                  </a:lnTo>
                  <a:lnTo>
                    <a:pt x="1113" y="1434"/>
                  </a:ln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3" name="Freeform 60"/>
            <p:cNvSpPr/>
            <p:nvPr/>
          </p:nvSpPr>
          <p:spPr bwMode="auto">
            <a:xfrm>
              <a:off x="10988675" y="4872038"/>
              <a:ext cx="1973263" cy="1974850"/>
            </a:xfrm>
            <a:custGeom>
              <a:avLst/>
              <a:gdLst>
                <a:gd name="T0" fmla="*/ 468 w 525"/>
                <a:gd name="T1" fmla="*/ 525 h 525"/>
                <a:gd name="T2" fmla="*/ 525 w 525"/>
                <a:gd name="T3" fmla="*/ 468 h 525"/>
                <a:gd name="T4" fmla="*/ 57 w 525"/>
                <a:gd name="T5" fmla="*/ 0 h 525"/>
                <a:gd name="T6" fmla="*/ 0 w 525"/>
                <a:gd name="T7" fmla="*/ 57 h 525"/>
                <a:gd name="T8" fmla="*/ 465 w 525"/>
                <a:gd name="T9" fmla="*/ 523 h 525"/>
                <a:gd name="T10" fmla="*/ 468 w 525"/>
                <a:gd name="T11" fmla="*/ 525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5" h="525">
                  <a:moveTo>
                    <a:pt x="468" y="525"/>
                  </a:moveTo>
                  <a:cubicBezTo>
                    <a:pt x="525" y="468"/>
                    <a:pt x="525" y="468"/>
                    <a:pt x="525" y="46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465" y="523"/>
                    <a:pt x="465" y="523"/>
                    <a:pt x="465" y="523"/>
                  </a:cubicBezTo>
                  <a:cubicBezTo>
                    <a:pt x="466" y="524"/>
                    <a:pt x="467" y="524"/>
                    <a:pt x="468" y="525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4" name="Freeform 61"/>
            <p:cNvSpPr/>
            <p:nvPr/>
          </p:nvSpPr>
          <p:spPr bwMode="auto">
            <a:xfrm>
              <a:off x="9567863" y="3228975"/>
              <a:ext cx="1127125" cy="387350"/>
            </a:xfrm>
            <a:custGeom>
              <a:avLst/>
              <a:gdLst>
                <a:gd name="T0" fmla="*/ 300 w 300"/>
                <a:gd name="T1" fmla="*/ 95 h 103"/>
                <a:gd name="T2" fmla="*/ 299 w 300"/>
                <a:gd name="T3" fmla="*/ 92 h 103"/>
                <a:gd name="T4" fmla="*/ 213 w 300"/>
                <a:gd name="T5" fmla="*/ 31 h 103"/>
                <a:gd name="T6" fmla="*/ 19 w 300"/>
                <a:gd name="T7" fmla="*/ 1 h 103"/>
                <a:gd name="T8" fmla="*/ 1 w 300"/>
                <a:gd name="T9" fmla="*/ 1 h 103"/>
                <a:gd name="T10" fmla="*/ 0 w 300"/>
                <a:gd name="T11" fmla="*/ 19 h 103"/>
                <a:gd name="T12" fmla="*/ 7 w 300"/>
                <a:gd name="T13" fmla="*/ 20 h 103"/>
                <a:gd name="T14" fmla="*/ 203 w 300"/>
                <a:gd name="T15" fmla="*/ 41 h 103"/>
                <a:gd name="T16" fmla="*/ 291 w 300"/>
                <a:gd name="T17" fmla="*/ 103 h 103"/>
                <a:gd name="T18" fmla="*/ 300 w 300"/>
                <a:gd name="T19" fmla="*/ 95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103">
                  <a:moveTo>
                    <a:pt x="300" y="95"/>
                  </a:moveTo>
                  <a:cubicBezTo>
                    <a:pt x="300" y="94"/>
                    <a:pt x="299" y="93"/>
                    <a:pt x="299" y="92"/>
                  </a:cubicBezTo>
                  <a:cubicBezTo>
                    <a:pt x="271" y="64"/>
                    <a:pt x="233" y="34"/>
                    <a:pt x="213" y="3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3" y="0"/>
                    <a:pt x="7" y="0"/>
                    <a:pt x="1" y="1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" y="19"/>
                    <a:pt x="5" y="19"/>
                    <a:pt x="7" y="20"/>
                  </a:cubicBezTo>
                  <a:cubicBezTo>
                    <a:pt x="203" y="41"/>
                    <a:pt x="203" y="41"/>
                    <a:pt x="203" y="41"/>
                  </a:cubicBezTo>
                  <a:cubicBezTo>
                    <a:pt x="224" y="44"/>
                    <a:pt x="263" y="72"/>
                    <a:pt x="291" y="103"/>
                  </a:cubicBezTo>
                  <a:cubicBezTo>
                    <a:pt x="296" y="103"/>
                    <a:pt x="299" y="100"/>
                    <a:pt x="300" y="95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5" name="Freeform 62"/>
            <p:cNvSpPr/>
            <p:nvPr/>
          </p:nvSpPr>
          <p:spPr bwMode="auto">
            <a:xfrm>
              <a:off x="9567863" y="3292475"/>
              <a:ext cx="1119188" cy="323850"/>
            </a:xfrm>
            <a:custGeom>
              <a:avLst/>
              <a:gdLst>
                <a:gd name="T0" fmla="*/ 293 w 298"/>
                <a:gd name="T1" fmla="*/ 84 h 86"/>
                <a:gd name="T2" fmla="*/ 204 w 298"/>
                <a:gd name="T3" fmla="*/ 22 h 86"/>
                <a:gd name="T4" fmla="*/ 7 w 298"/>
                <a:gd name="T5" fmla="*/ 1 h 86"/>
                <a:gd name="T6" fmla="*/ 0 w 298"/>
                <a:gd name="T7" fmla="*/ 0 h 86"/>
                <a:gd name="T8" fmla="*/ 0 w 298"/>
                <a:gd name="T9" fmla="*/ 2 h 86"/>
                <a:gd name="T10" fmla="*/ 7 w 298"/>
                <a:gd name="T11" fmla="*/ 3 h 86"/>
                <a:gd name="T12" fmla="*/ 203 w 298"/>
                <a:gd name="T13" fmla="*/ 24 h 86"/>
                <a:gd name="T14" fmla="*/ 291 w 298"/>
                <a:gd name="T15" fmla="*/ 86 h 86"/>
                <a:gd name="T16" fmla="*/ 298 w 298"/>
                <a:gd name="T17" fmla="*/ 83 h 86"/>
                <a:gd name="T18" fmla="*/ 293 w 298"/>
                <a:gd name="T19" fmla="*/ 8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8" h="86">
                  <a:moveTo>
                    <a:pt x="293" y="84"/>
                  </a:moveTo>
                  <a:cubicBezTo>
                    <a:pt x="264" y="53"/>
                    <a:pt x="226" y="25"/>
                    <a:pt x="204" y="2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2"/>
                    <a:pt x="5" y="2"/>
                    <a:pt x="7" y="3"/>
                  </a:cubicBezTo>
                  <a:cubicBezTo>
                    <a:pt x="203" y="24"/>
                    <a:pt x="203" y="24"/>
                    <a:pt x="203" y="24"/>
                  </a:cubicBezTo>
                  <a:cubicBezTo>
                    <a:pt x="224" y="27"/>
                    <a:pt x="263" y="55"/>
                    <a:pt x="291" y="86"/>
                  </a:cubicBezTo>
                  <a:cubicBezTo>
                    <a:pt x="294" y="86"/>
                    <a:pt x="296" y="85"/>
                    <a:pt x="298" y="83"/>
                  </a:cubicBezTo>
                  <a:cubicBezTo>
                    <a:pt x="297" y="84"/>
                    <a:pt x="295" y="84"/>
                    <a:pt x="293" y="84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6" name="Freeform 63"/>
            <p:cNvSpPr/>
            <p:nvPr/>
          </p:nvSpPr>
          <p:spPr bwMode="auto">
            <a:xfrm>
              <a:off x="9590088" y="3303588"/>
              <a:ext cx="1162050" cy="241300"/>
            </a:xfrm>
            <a:custGeom>
              <a:avLst/>
              <a:gdLst>
                <a:gd name="T0" fmla="*/ 1 w 309"/>
                <a:gd name="T1" fmla="*/ 55 h 64"/>
                <a:gd name="T2" fmla="*/ 2 w 309"/>
                <a:gd name="T3" fmla="*/ 52 h 64"/>
                <a:gd name="T4" fmla="*/ 96 w 309"/>
                <a:gd name="T5" fmla="*/ 3 h 64"/>
                <a:gd name="T6" fmla="*/ 291 w 309"/>
                <a:gd name="T7" fmla="*/ 0 h 64"/>
                <a:gd name="T8" fmla="*/ 309 w 309"/>
                <a:gd name="T9" fmla="*/ 2 h 64"/>
                <a:gd name="T10" fmla="*/ 308 w 309"/>
                <a:gd name="T11" fmla="*/ 21 h 64"/>
                <a:gd name="T12" fmla="*/ 301 w 309"/>
                <a:gd name="T13" fmla="*/ 20 h 64"/>
                <a:gd name="T14" fmla="*/ 104 w 309"/>
                <a:gd name="T15" fmla="*/ 15 h 64"/>
                <a:gd name="T16" fmla="*/ 8 w 309"/>
                <a:gd name="T17" fmla="*/ 64 h 64"/>
                <a:gd name="T18" fmla="*/ 1 w 309"/>
                <a:gd name="T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9" h="64">
                  <a:moveTo>
                    <a:pt x="1" y="55"/>
                  </a:moveTo>
                  <a:cubicBezTo>
                    <a:pt x="1" y="54"/>
                    <a:pt x="1" y="53"/>
                    <a:pt x="2" y="52"/>
                  </a:cubicBezTo>
                  <a:cubicBezTo>
                    <a:pt x="33" y="28"/>
                    <a:pt x="75" y="3"/>
                    <a:pt x="96" y="3"/>
                  </a:cubicBezTo>
                  <a:cubicBezTo>
                    <a:pt x="291" y="0"/>
                    <a:pt x="291" y="0"/>
                    <a:pt x="291" y="0"/>
                  </a:cubicBezTo>
                  <a:cubicBezTo>
                    <a:pt x="297" y="0"/>
                    <a:pt x="303" y="1"/>
                    <a:pt x="309" y="2"/>
                  </a:cubicBezTo>
                  <a:cubicBezTo>
                    <a:pt x="308" y="21"/>
                    <a:pt x="308" y="21"/>
                    <a:pt x="308" y="21"/>
                  </a:cubicBezTo>
                  <a:cubicBezTo>
                    <a:pt x="306" y="21"/>
                    <a:pt x="303" y="20"/>
                    <a:pt x="301" y="20"/>
                  </a:cubicBezTo>
                  <a:cubicBezTo>
                    <a:pt x="104" y="15"/>
                    <a:pt x="104" y="15"/>
                    <a:pt x="104" y="15"/>
                  </a:cubicBezTo>
                  <a:cubicBezTo>
                    <a:pt x="83" y="14"/>
                    <a:pt x="41" y="37"/>
                    <a:pt x="8" y="64"/>
                  </a:cubicBezTo>
                  <a:cubicBezTo>
                    <a:pt x="4" y="64"/>
                    <a:pt x="0" y="60"/>
                    <a:pt x="1" y="55"/>
                  </a:cubicBezTo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7" name="Freeform 64"/>
            <p:cNvSpPr/>
            <p:nvPr/>
          </p:nvSpPr>
          <p:spPr bwMode="auto">
            <a:xfrm>
              <a:off x="9598025" y="3349625"/>
              <a:ext cx="1149350" cy="195263"/>
            </a:xfrm>
            <a:custGeom>
              <a:avLst/>
              <a:gdLst>
                <a:gd name="T0" fmla="*/ 4 w 306"/>
                <a:gd name="T1" fmla="*/ 50 h 52"/>
                <a:gd name="T2" fmla="*/ 101 w 306"/>
                <a:gd name="T3" fmla="*/ 1 h 52"/>
                <a:gd name="T4" fmla="*/ 299 w 306"/>
                <a:gd name="T5" fmla="*/ 6 h 52"/>
                <a:gd name="T6" fmla="*/ 306 w 306"/>
                <a:gd name="T7" fmla="*/ 7 h 52"/>
                <a:gd name="T8" fmla="*/ 306 w 306"/>
                <a:gd name="T9" fmla="*/ 9 h 52"/>
                <a:gd name="T10" fmla="*/ 299 w 306"/>
                <a:gd name="T11" fmla="*/ 8 h 52"/>
                <a:gd name="T12" fmla="*/ 102 w 306"/>
                <a:gd name="T13" fmla="*/ 3 h 52"/>
                <a:gd name="T14" fmla="*/ 6 w 306"/>
                <a:gd name="T15" fmla="*/ 52 h 52"/>
                <a:gd name="T16" fmla="*/ 0 w 306"/>
                <a:gd name="T17" fmla="*/ 48 h 52"/>
                <a:gd name="T18" fmla="*/ 4 w 306"/>
                <a:gd name="T19" fmla="*/ 5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6" h="52">
                  <a:moveTo>
                    <a:pt x="4" y="50"/>
                  </a:moveTo>
                  <a:cubicBezTo>
                    <a:pt x="37" y="23"/>
                    <a:pt x="79" y="0"/>
                    <a:pt x="101" y="1"/>
                  </a:cubicBezTo>
                  <a:cubicBezTo>
                    <a:pt x="299" y="6"/>
                    <a:pt x="299" y="6"/>
                    <a:pt x="299" y="6"/>
                  </a:cubicBezTo>
                  <a:cubicBezTo>
                    <a:pt x="301" y="6"/>
                    <a:pt x="304" y="7"/>
                    <a:pt x="306" y="7"/>
                  </a:cubicBezTo>
                  <a:cubicBezTo>
                    <a:pt x="306" y="9"/>
                    <a:pt x="306" y="9"/>
                    <a:pt x="306" y="9"/>
                  </a:cubicBezTo>
                  <a:cubicBezTo>
                    <a:pt x="304" y="9"/>
                    <a:pt x="301" y="8"/>
                    <a:pt x="299" y="8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81" y="2"/>
                    <a:pt x="39" y="25"/>
                    <a:pt x="6" y="52"/>
                  </a:cubicBezTo>
                  <a:cubicBezTo>
                    <a:pt x="3" y="52"/>
                    <a:pt x="1" y="50"/>
                    <a:pt x="0" y="48"/>
                  </a:cubicBezTo>
                  <a:cubicBezTo>
                    <a:pt x="1" y="49"/>
                    <a:pt x="2" y="50"/>
                    <a:pt x="4" y="50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8" name="Freeform 65"/>
            <p:cNvSpPr/>
            <p:nvPr/>
          </p:nvSpPr>
          <p:spPr bwMode="auto">
            <a:xfrm>
              <a:off x="9574213" y="3138488"/>
              <a:ext cx="554038" cy="109538"/>
            </a:xfrm>
            <a:custGeom>
              <a:avLst/>
              <a:gdLst>
                <a:gd name="T0" fmla="*/ 13 w 147"/>
                <a:gd name="T1" fmla="*/ 20 h 29"/>
                <a:gd name="T2" fmla="*/ 29 w 147"/>
                <a:gd name="T3" fmla="*/ 8 h 29"/>
                <a:gd name="T4" fmla="*/ 127 w 147"/>
                <a:gd name="T5" fmla="*/ 16 h 29"/>
                <a:gd name="T6" fmla="*/ 141 w 147"/>
                <a:gd name="T7" fmla="*/ 29 h 29"/>
                <a:gd name="T8" fmla="*/ 147 w 147"/>
                <a:gd name="T9" fmla="*/ 29 h 29"/>
                <a:gd name="T10" fmla="*/ 128 w 147"/>
                <a:gd name="T11" fmla="*/ 9 h 29"/>
                <a:gd name="T12" fmla="*/ 79 w 147"/>
                <a:gd name="T13" fmla="*/ 1 h 29"/>
                <a:gd name="T14" fmla="*/ 29 w 147"/>
                <a:gd name="T15" fmla="*/ 2 h 29"/>
                <a:gd name="T16" fmla="*/ 3 w 147"/>
                <a:gd name="T17" fmla="*/ 14 h 29"/>
                <a:gd name="T18" fmla="*/ 0 w 147"/>
                <a:gd name="T19" fmla="*/ 17 h 29"/>
                <a:gd name="T20" fmla="*/ 0 w 147"/>
                <a:gd name="T21" fmla="*/ 19 h 29"/>
                <a:gd name="T22" fmla="*/ 13 w 147"/>
                <a:gd name="T23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9">
                  <a:moveTo>
                    <a:pt x="13" y="20"/>
                  </a:moveTo>
                  <a:cubicBezTo>
                    <a:pt x="16" y="14"/>
                    <a:pt x="22" y="9"/>
                    <a:pt x="29" y="8"/>
                  </a:cubicBezTo>
                  <a:cubicBezTo>
                    <a:pt x="62" y="5"/>
                    <a:pt x="95" y="8"/>
                    <a:pt x="127" y="16"/>
                  </a:cubicBezTo>
                  <a:cubicBezTo>
                    <a:pt x="133" y="17"/>
                    <a:pt x="139" y="23"/>
                    <a:pt x="141" y="29"/>
                  </a:cubicBezTo>
                  <a:cubicBezTo>
                    <a:pt x="147" y="29"/>
                    <a:pt x="147" y="29"/>
                    <a:pt x="147" y="29"/>
                  </a:cubicBezTo>
                  <a:cubicBezTo>
                    <a:pt x="145" y="20"/>
                    <a:pt x="137" y="12"/>
                    <a:pt x="128" y="9"/>
                  </a:cubicBezTo>
                  <a:cubicBezTo>
                    <a:pt x="112" y="5"/>
                    <a:pt x="95" y="2"/>
                    <a:pt x="79" y="1"/>
                  </a:cubicBezTo>
                  <a:cubicBezTo>
                    <a:pt x="62" y="0"/>
                    <a:pt x="46" y="0"/>
                    <a:pt x="29" y="2"/>
                  </a:cubicBezTo>
                  <a:cubicBezTo>
                    <a:pt x="21" y="2"/>
                    <a:pt x="3" y="14"/>
                    <a:pt x="3" y="14"/>
                  </a:cubicBezTo>
                  <a:cubicBezTo>
                    <a:pt x="1" y="14"/>
                    <a:pt x="0" y="15"/>
                    <a:pt x="0" y="17"/>
                  </a:cubicBezTo>
                  <a:cubicBezTo>
                    <a:pt x="0" y="18"/>
                    <a:pt x="0" y="19"/>
                    <a:pt x="0" y="19"/>
                  </a:cubicBezTo>
                  <a:cubicBezTo>
                    <a:pt x="13" y="20"/>
                    <a:pt x="13" y="20"/>
                    <a:pt x="13" y="20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69" name="Freeform 66"/>
            <p:cNvSpPr>
              <a:spLocks noEditPoints="1"/>
            </p:cNvSpPr>
            <p:nvPr/>
          </p:nvSpPr>
          <p:spPr bwMode="auto">
            <a:xfrm>
              <a:off x="9729788" y="3176588"/>
              <a:ext cx="385763" cy="184150"/>
            </a:xfrm>
            <a:custGeom>
              <a:avLst/>
              <a:gdLst>
                <a:gd name="T0" fmla="*/ 19 w 103"/>
                <a:gd name="T1" fmla="*/ 40 h 49"/>
                <a:gd name="T2" fmla="*/ 23 w 103"/>
                <a:gd name="T3" fmla="*/ 49 h 49"/>
                <a:gd name="T4" fmla="*/ 38 w 103"/>
                <a:gd name="T5" fmla="*/ 42 h 49"/>
                <a:gd name="T6" fmla="*/ 19 w 103"/>
                <a:gd name="T7" fmla="*/ 40 h 49"/>
                <a:gd name="T8" fmla="*/ 14 w 103"/>
                <a:gd name="T9" fmla="*/ 0 h 49"/>
                <a:gd name="T10" fmla="*/ 0 w 103"/>
                <a:gd name="T11" fmla="*/ 0 h 49"/>
                <a:gd name="T12" fmla="*/ 9 w 103"/>
                <a:gd name="T13" fmla="*/ 20 h 49"/>
                <a:gd name="T14" fmla="*/ 101 w 103"/>
                <a:gd name="T15" fmla="*/ 34 h 49"/>
                <a:gd name="T16" fmla="*/ 101 w 103"/>
                <a:gd name="T17" fmla="*/ 30 h 49"/>
                <a:gd name="T18" fmla="*/ 86 w 103"/>
                <a:gd name="T19" fmla="*/ 8 h 49"/>
                <a:gd name="T20" fmla="*/ 14 w 103"/>
                <a:gd name="T2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49">
                  <a:moveTo>
                    <a:pt x="19" y="40"/>
                  </a:moveTo>
                  <a:cubicBezTo>
                    <a:pt x="23" y="49"/>
                    <a:pt x="23" y="49"/>
                    <a:pt x="23" y="49"/>
                  </a:cubicBezTo>
                  <a:cubicBezTo>
                    <a:pt x="28" y="46"/>
                    <a:pt x="34" y="44"/>
                    <a:pt x="38" y="42"/>
                  </a:cubicBezTo>
                  <a:cubicBezTo>
                    <a:pt x="19" y="40"/>
                    <a:pt x="19" y="40"/>
                    <a:pt x="19" y="40"/>
                  </a:cubicBezTo>
                  <a:moveTo>
                    <a:pt x="14" y="0"/>
                  </a:moveTo>
                  <a:cubicBezTo>
                    <a:pt x="9" y="0"/>
                    <a:pt x="5" y="0"/>
                    <a:pt x="0" y="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101" y="34"/>
                    <a:pt x="101" y="34"/>
                    <a:pt x="101" y="34"/>
                  </a:cubicBezTo>
                  <a:cubicBezTo>
                    <a:pt x="101" y="33"/>
                    <a:pt x="101" y="31"/>
                    <a:pt x="101" y="30"/>
                  </a:cubicBezTo>
                  <a:cubicBezTo>
                    <a:pt x="103" y="20"/>
                    <a:pt x="95" y="11"/>
                    <a:pt x="86" y="8"/>
                  </a:cubicBezTo>
                  <a:cubicBezTo>
                    <a:pt x="62" y="3"/>
                    <a:pt x="38" y="0"/>
                    <a:pt x="14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70" name="Freeform 67"/>
            <p:cNvSpPr>
              <a:spLocks noEditPoints="1"/>
            </p:cNvSpPr>
            <p:nvPr/>
          </p:nvSpPr>
          <p:spPr bwMode="auto">
            <a:xfrm>
              <a:off x="9617075" y="3176588"/>
              <a:ext cx="187325" cy="266700"/>
            </a:xfrm>
            <a:custGeom>
              <a:avLst/>
              <a:gdLst>
                <a:gd name="T0" fmla="*/ 0 w 50"/>
                <a:gd name="T1" fmla="*/ 34 h 71"/>
                <a:gd name="T2" fmla="*/ 3 w 50"/>
                <a:gd name="T3" fmla="*/ 53 h 71"/>
                <a:gd name="T4" fmla="*/ 16 w 50"/>
                <a:gd name="T5" fmla="*/ 71 h 71"/>
                <a:gd name="T6" fmla="*/ 50 w 50"/>
                <a:gd name="T7" fmla="*/ 50 h 71"/>
                <a:gd name="T8" fmla="*/ 45 w 50"/>
                <a:gd name="T9" fmla="*/ 39 h 71"/>
                <a:gd name="T10" fmla="*/ 0 w 50"/>
                <a:gd name="T11" fmla="*/ 34 h 71"/>
                <a:gd name="T12" fmla="*/ 26 w 50"/>
                <a:gd name="T13" fmla="*/ 0 h 71"/>
                <a:gd name="T14" fmla="*/ 18 w 50"/>
                <a:gd name="T15" fmla="*/ 1 h 71"/>
                <a:gd name="T16" fmla="*/ 1 w 50"/>
                <a:gd name="T17" fmla="*/ 14 h 71"/>
                <a:gd name="T18" fmla="*/ 6 w 50"/>
                <a:gd name="T19" fmla="*/ 15 h 71"/>
                <a:gd name="T20" fmla="*/ 35 w 50"/>
                <a:gd name="T21" fmla="*/ 19 h 71"/>
                <a:gd name="T22" fmla="*/ 26 w 50"/>
                <a:gd name="T2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0" h="71">
                  <a:moveTo>
                    <a:pt x="0" y="34"/>
                  </a:moveTo>
                  <a:cubicBezTo>
                    <a:pt x="0" y="41"/>
                    <a:pt x="1" y="47"/>
                    <a:pt x="3" y="53"/>
                  </a:cubicBezTo>
                  <a:cubicBezTo>
                    <a:pt x="4" y="61"/>
                    <a:pt x="10" y="68"/>
                    <a:pt x="16" y="71"/>
                  </a:cubicBezTo>
                  <a:cubicBezTo>
                    <a:pt x="27" y="63"/>
                    <a:pt x="39" y="56"/>
                    <a:pt x="50" y="50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0" y="34"/>
                    <a:pt x="0" y="34"/>
                    <a:pt x="0" y="34"/>
                  </a:cubicBezTo>
                  <a:moveTo>
                    <a:pt x="26" y="0"/>
                  </a:moveTo>
                  <a:cubicBezTo>
                    <a:pt x="23" y="0"/>
                    <a:pt x="21" y="1"/>
                    <a:pt x="18" y="1"/>
                  </a:cubicBezTo>
                  <a:cubicBezTo>
                    <a:pt x="10" y="2"/>
                    <a:pt x="3" y="7"/>
                    <a:pt x="1" y="14"/>
                  </a:cubicBezTo>
                  <a:cubicBezTo>
                    <a:pt x="3" y="14"/>
                    <a:pt x="5" y="15"/>
                    <a:pt x="6" y="15"/>
                  </a:cubicBezTo>
                  <a:cubicBezTo>
                    <a:pt x="35" y="19"/>
                    <a:pt x="35" y="19"/>
                    <a:pt x="35" y="19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71" name="Freeform 68"/>
            <p:cNvSpPr>
              <a:spLocks noEditPoints="1"/>
            </p:cNvSpPr>
            <p:nvPr/>
          </p:nvSpPr>
          <p:spPr bwMode="auto">
            <a:xfrm>
              <a:off x="9713913" y="3176588"/>
              <a:ext cx="101600" cy="187325"/>
            </a:xfrm>
            <a:custGeom>
              <a:avLst/>
              <a:gdLst>
                <a:gd name="T0" fmla="*/ 19 w 27"/>
                <a:gd name="T1" fmla="*/ 39 h 50"/>
                <a:gd name="T2" fmla="*/ 24 w 27"/>
                <a:gd name="T3" fmla="*/ 50 h 50"/>
                <a:gd name="T4" fmla="*/ 27 w 27"/>
                <a:gd name="T5" fmla="*/ 49 h 50"/>
                <a:gd name="T6" fmla="*/ 23 w 27"/>
                <a:gd name="T7" fmla="*/ 40 h 50"/>
                <a:gd name="T8" fmla="*/ 19 w 27"/>
                <a:gd name="T9" fmla="*/ 39 h 50"/>
                <a:gd name="T10" fmla="*/ 4 w 27"/>
                <a:gd name="T11" fmla="*/ 0 h 50"/>
                <a:gd name="T12" fmla="*/ 0 w 27"/>
                <a:gd name="T13" fmla="*/ 0 h 50"/>
                <a:gd name="T14" fmla="*/ 9 w 27"/>
                <a:gd name="T15" fmla="*/ 19 h 50"/>
                <a:gd name="T16" fmla="*/ 13 w 27"/>
                <a:gd name="T17" fmla="*/ 20 h 50"/>
                <a:gd name="T18" fmla="*/ 4 w 27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50">
                  <a:moveTo>
                    <a:pt x="19" y="39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5" y="50"/>
                    <a:pt x="26" y="49"/>
                    <a:pt x="27" y="49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19" y="39"/>
                    <a:pt x="19" y="39"/>
                    <a:pt x="19" y="39"/>
                  </a:cubicBezTo>
                  <a:moveTo>
                    <a:pt x="4" y="0"/>
                  </a:moveTo>
                  <a:cubicBezTo>
                    <a:pt x="3" y="0"/>
                    <a:pt x="1" y="0"/>
                    <a:pt x="0" y="0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72" name="Freeform 69"/>
            <p:cNvSpPr/>
            <p:nvPr/>
          </p:nvSpPr>
          <p:spPr bwMode="auto">
            <a:xfrm>
              <a:off x="9612313" y="3228975"/>
              <a:ext cx="496888" cy="96838"/>
            </a:xfrm>
            <a:custGeom>
              <a:avLst/>
              <a:gdLst>
                <a:gd name="T0" fmla="*/ 2 w 132"/>
                <a:gd name="T1" fmla="*/ 0 h 26"/>
                <a:gd name="T2" fmla="*/ 0 w 132"/>
                <a:gd name="T3" fmla="*/ 6 h 26"/>
                <a:gd name="T4" fmla="*/ 1 w 132"/>
                <a:gd name="T5" fmla="*/ 18 h 26"/>
                <a:gd name="T6" fmla="*/ 74 w 132"/>
                <a:gd name="T7" fmla="*/ 26 h 26"/>
                <a:gd name="T8" fmla="*/ 90 w 132"/>
                <a:gd name="T9" fmla="*/ 23 h 26"/>
                <a:gd name="T10" fmla="*/ 132 w 132"/>
                <a:gd name="T11" fmla="*/ 22 h 26"/>
                <a:gd name="T12" fmla="*/ 132 w 132"/>
                <a:gd name="T13" fmla="*/ 20 h 26"/>
                <a:gd name="T14" fmla="*/ 40 w 132"/>
                <a:gd name="T15" fmla="*/ 6 h 26"/>
                <a:gd name="T16" fmla="*/ 36 w 132"/>
                <a:gd name="T17" fmla="*/ 5 h 26"/>
                <a:gd name="T18" fmla="*/ 7 w 132"/>
                <a:gd name="T19" fmla="*/ 1 h 26"/>
                <a:gd name="T20" fmla="*/ 2 w 132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2" h="26">
                  <a:moveTo>
                    <a:pt x="2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10"/>
                    <a:pt x="0" y="14"/>
                    <a:pt x="1" y="18"/>
                  </a:cubicBezTo>
                  <a:cubicBezTo>
                    <a:pt x="74" y="26"/>
                    <a:pt x="74" y="26"/>
                    <a:pt x="74" y="26"/>
                  </a:cubicBezTo>
                  <a:cubicBezTo>
                    <a:pt x="80" y="24"/>
                    <a:pt x="85" y="23"/>
                    <a:pt x="90" y="23"/>
                  </a:cubicBezTo>
                  <a:cubicBezTo>
                    <a:pt x="132" y="22"/>
                    <a:pt x="132" y="22"/>
                    <a:pt x="132" y="22"/>
                  </a:cubicBezTo>
                  <a:cubicBezTo>
                    <a:pt x="132" y="22"/>
                    <a:pt x="132" y="21"/>
                    <a:pt x="132" y="2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4" y="0"/>
                    <a:pt x="2" y="0"/>
                  </a:cubicBezTo>
                </a:path>
              </a:pathLst>
            </a:custGeom>
            <a:solidFill>
              <a:srgbClr val="6C8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73" name="Freeform 70"/>
            <p:cNvSpPr/>
            <p:nvPr/>
          </p:nvSpPr>
          <p:spPr bwMode="auto">
            <a:xfrm>
              <a:off x="9617075" y="3295650"/>
              <a:ext cx="273050" cy="38100"/>
            </a:xfrm>
            <a:custGeom>
              <a:avLst/>
              <a:gdLst>
                <a:gd name="T0" fmla="*/ 0 w 73"/>
                <a:gd name="T1" fmla="*/ 0 h 10"/>
                <a:gd name="T2" fmla="*/ 0 w 73"/>
                <a:gd name="T3" fmla="*/ 2 h 10"/>
                <a:gd name="T4" fmla="*/ 68 w 73"/>
                <a:gd name="T5" fmla="*/ 10 h 10"/>
                <a:gd name="T6" fmla="*/ 73 w 73"/>
                <a:gd name="T7" fmla="*/ 8 h 10"/>
                <a:gd name="T8" fmla="*/ 0 w 73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0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70" y="9"/>
                    <a:pt x="71" y="9"/>
                    <a:pt x="73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76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74" name="Freeform 71"/>
            <p:cNvSpPr/>
            <p:nvPr/>
          </p:nvSpPr>
          <p:spPr bwMode="auto">
            <a:xfrm>
              <a:off x="9837738" y="3360738"/>
              <a:ext cx="260350" cy="107950"/>
            </a:xfrm>
            <a:custGeom>
              <a:avLst/>
              <a:gdLst>
                <a:gd name="T0" fmla="*/ 37 w 69"/>
                <a:gd name="T1" fmla="*/ 0 h 29"/>
                <a:gd name="T2" fmla="*/ 0 w 69"/>
                <a:gd name="T3" fmla="*/ 11 h 29"/>
                <a:gd name="T4" fmla="*/ 7 w 69"/>
                <a:gd name="T5" fmla="*/ 28 h 29"/>
                <a:gd name="T6" fmla="*/ 44 w 69"/>
                <a:gd name="T7" fmla="*/ 29 h 29"/>
                <a:gd name="T8" fmla="*/ 44 w 69"/>
                <a:gd name="T9" fmla="*/ 29 h 29"/>
                <a:gd name="T10" fmla="*/ 65 w 69"/>
                <a:gd name="T11" fmla="*/ 13 h 29"/>
                <a:gd name="T12" fmla="*/ 69 w 69"/>
                <a:gd name="T13" fmla="*/ 1 h 29"/>
                <a:gd name="T14" fmla="*/ 38 w 69"/>
                <a:gd name="T15" fmla="*/ 0 h 29"/>
                <a:gd name="T16" fmla="*/ 37 w 69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29">
                  <a:moveTo>
                    <a:pt x="37" y="0"/>
                  </a:moveTo>
                  <a:cubicBezTo>
                    <a:pt x="28" y="0"/>
                    <a:pt x="14" y="4"/>
                    <a:pt x="0" y="11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19" y="29"/>
                    <a:pt x="32" y="29"/>
                    <a:pt x="44" y="29"/>
                  </a:cubicBezTo>
                  <a:cubicBezTo>
                    <a:pt x="44" y="29"/>
                    <a:pt x="44" y="29"/>
                    <a:pt x="44" y="29"/>
                  </a:cubicBezTo>
                  <a:cubicBezTo>
                    <a:pt x="51" y="29"/>
                    <a:pt x="61" y="22"/>
                    <a:pt x="65" y="13"/>
                  </a:cubicBezTo>
                  <a:cubicBezTo>
                    <a:pt x="66" y="9"/>
                    <a:pt x="68" y="5"/>
                    <a:pt x="69" y="1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38" y="0"/>
                    <a:pt x="37" y="0"/>
                    <a:pt x="3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75" name="Freeform 72"/>
            <p:cNvSpPr/>
            <p:nvPr/>
          </p:nvSpPr>
          <p:spPr bwMode="auto">
            <a:xfrm>
              <a:off x="9744075" y="3408363"/>
              <a:ext cx="104775" cy="57150"/>
            </a:xfrm>
            <a:custGeom>
              <a:avLst/>
              <a:gdLst>
                <a:gd name="T0" fmla="*/ 21 w 28"/>
                <a:gd name="T1" fmla="*/ 0 h 15"/>
                <a:gd name="T2" fmla="*/ 0 w 28"/>
                <a:gd name="T3" fmla="*/ 12 h 15"/>
                <a:gd name="T4" fmla="*/ 28 w 28"/>
                <a:gd name="T5" fmla="*/ 15 h 15"/>
                <a:gd name="T6" fmla="*/ 21 w 2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5">
                  <a:moveTo>
                    <a:pt x="21" y="0"/>
                  </a:moveTo>
                  <a:cubicBezTo>
                    <a:pt x="14" y="4"/>
                    <a:pt x="7" y="8"/>
                    <a:pt x="0" y="12"/>
                  </a:cubicBezTo>
                  <a:cubicBezTo>
                    <a:pt x="9" y="13"/>
                    <a:pt x="19" y="14"/>
                    <a:pt x="28" y="15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76" name="Freeform 73"/>
            <p:cNvSpPr/>
            <p:nvPr/>
          </p:nvSpPr>
          <p:spPr bwMode="auto">
            <a:xfrm>
              <a:off x="9823450" y="3402013"/>
              <a:ext cx="41275" cy="63500"/>
            </a:xfrm>
            <a:custGeom>
              <a:avLst/>
              <a:gdLst>
                <a:gd name="T0" fmla="*/ 4 w 11"/>
                <a:gd name="T1" fmla="*/ 0 h 17"/>
                <a:gd name="T2" fmla="*/ 0 w 11"/>
                <a:gd name="T3" fmla="*/ 2 h 17"/>
                <a:gd name="T4" fmla="*/ 7 w 11"/>
                <a:gd name="T5" fmla="*/ 17 h 17"/>
                <a:gd name="T6" fmla="*/ 11 w 11"/>
                <a:gd name="T7" fmla="*/ 17 h 17"/>
                <a:gd name="T8" fmla="*/ 4 w 11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7">
                  <a:moveTo>
                    <a:pt x="4" y="0"/>
                  </a:moveTo>
                  <a:cubicBezTo>
                    <a:pt x="3" y="1"/>
                    <a:pt x="1" y="2"/>
                    <a:pt x="0" y="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9" y="17"/>
                    <a:pt x="10" y="17"/>
                    <a:pt x="11" y="17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DBDB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77" name="Freeform 74"/>
            <p:cNvSpPr/>
            <p:nvPr/>
          </p:nvSpPr>
          <p:spPr bwMode="auto">
            <a:xfrm>
              <a:off x="9675813" y="3311525"/>
              <a:ext cx="433388" cy="142875"/>
            </a:xfrm>
            <a:custGeom>
              <a:avLst/>
              <a:gdLst>
                <a:gd name="T0" fmla="*/ 115 w 115"/>
                <a:gd name="T1" fmla="*/ 0 h 38"/>
                <a:gd name="T2" fmla="*/ 73 w 115"/>
                <a:gd name="T3" fmla="*/ 1 h 38"/>
                <a:gd name="T4" fmla="*/ 57 w 115"/>
                <a:gd name="T5" fmla="*/ 4 h 38"/>
                <a:gd name="T6" fmla="*/ 52 w 115"/>
                <a:gd name="T7" fmla="*/ 6 h 38"/>
                <a:gd name="T8" fmla="*/ 52 w 115"/>
                <a:gd name="T9" fmla="*/ 6 h 38"/>
                <a:gd name="T10" fmla="*/ 37 w 115"/>
                <a:gd name="T11" fmla="*/ 13 h 38"/>
                <a:gd name="T12" fmla="*/ 34 w 115"/>
                <a:gd name="T13" fmla="*/ 14 h 38"/>
                <a:gd name="T14" fmla="*/ 0 w 115"/>
                <a:gd name="T15" fmla="*/ 35 h 38"/>
                <a:gd name="T16" fmla="*/ 5 w 115"/>
                <a:gd name="T17" fmla="*/ 37 h 38"/>
                <a:gd name="T18" fmla="*/ 14 w 115"/>
                <a:gd name="T19" fmla="*/ 38 h 38"/>
                <a:gd name="T20" fmla="*/ 79 w 115"/>
                <a:gd name="T21" fmla="*/ 11 h 38"/>
                <a:gd name="T22" fmla="*/ 80 w 115"/>
                <a:gd name="T23" fmla="*/ 11 h 38"/>
                <a:gd name="T24" fmla="*/ 112 w 115"/>
                <a:gd name="T25" fmla="*/ 12 h 38"/>
                <a:gd name="T26" fmla="*/ 115 w 115"/>
                <a:gd name="T2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38">
                  <a:moveTo>
                    <a:pt x="115" y="0"/>
                  </a:moveTo>
                  <a:cubicBezTo>
                    <a:pt x="73" y="1"/>
                    <a:pt x="73" y="1"/>
                    <a:pt x="73" y="1"/>
                  </a:cubicBezTo>
                  <a:cubicBezTo>
                    <a:pt x="68" y="1"/>
                    <a:pt x="63" y="2"/>
                    <a:pt x="57" y="4"/>
                  </a:cubicBezTo>
                  <a:cubicBezTo>
                    <a:pt x="55" y="5"/>
                    <a:pt x="54" y="5"/>
                    <a:pt x="52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48" y="8"/>
                    <a:pt x="42" y="10"/>
                    <a:pt x="37" y="13"/>
                  </a:cubicBezTo>
                  <a:cubicBezTo>
                    <a:pt x="36" y="13"/>
                    <a:pt x="35" y="14"/>
                    <a:pt x="34" y="14"/>
                  </a:cubicBezTo>
                  <a:cubicBezTo>
                    <a:pt x="23" y="20"/>
                    <a:pt x="11" y="27"/>
                    <a:pt x="0" y="35"/>
                  </a:cubicBezTo>
                  <a:cubicBezTo>
                    <a:pt x="1" y="36"/>
                    <a:pt x="3" y="37"/>
                    <a:pt x="5" y="37"/>
                  </a:cubicBezTo>
                  <a:cubicBezTo>
                    <a:pt x="8" y="37"/>
                    <a:pt x="11" y="37"/>
                    <a:pt x="14" y="38"/>
                  </a:cubicBezTo>
                  <a:cubicBezTo>
                    <a:pt x="39" y="22"/>
                    <a:pt x="64" y="11"/>
                    <a:pt x="79" y="11"/>
                  </a:cubicBezTo>
                  <a:cubicBezTo>
                    <a:pt x="79" y="11"/>
                    <a:pt x="80" y="11"/>
                    <a:pt x="80" y="11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113" y="8"/>
                    <a:pt x="114" y="4"/>
                    <a:pt x="115" y="0"/>
                  </a:cubicBezTo>
                </a:path>
              </a:pathLst>
            </a:custGeom>
            <a:solidFill>
              <a:srgbClr val="6C8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78" name="Freeform 75"/>
            <p:cNvSpPr/>
            <p:nvPr/>
          </p:nvSpPr>
          <p:spPr bwMode="auto">
            <a:xfrm>
              <a:off x="9729788" y="3352800"/>
              <a:ext cx="368300" cy="101600"/>
            </a:xfrm>
            <a:custGeom>
              <a:avLst/>
              <a:gdLst>
                <a:gd name="T0" fmla="*/ 65 w 98"/>
                <a:gd name="T1" fmla="*/ 0 h 27"/>
                <a:gd name="T2" fmla="*/ 0 w 98"/>
                <a:gd name="T3" fmla="*/ 27 h 27"/>
                <a:gd name="T4" fmla="*/ 4 w 98"/>
                <a:gd name="T5" fmla="*/ 27 h 27"/>
                <a:gd name="T6" fmla="*/ 66 w 98"/>
                <a:gd name="T7" fmla="*/ 2 h 27"/>
                <a:gd name="T8" fmla="*/ 67 w 98"/>
                <a:gd name="T9" fmla="*/ 2 h 27"/>
                <a:gd name="T10" fmla="*/ 98 w 98"/>
                <a:gd name="T11" fmla="*/ 3 h 27"/>
                <a:gd name="T12" fmla="*/ 98 w 98"/>
                <a:gd name="T13" fmla="*/ 1 h 27"/>
                <a:gd name="T14" fmla="*/ 66 w 98"/>
                <a:gd name="T15" fmla="*/ 0 h 27"/>
                <a:gd name="T16" fmla="*/ 65 w 98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" h="27">
                  <a:moveTo>
                    <a:pt x="65" y="0"/>
                  </a:moveTo>
                  <a:cubicBezTo>
                    <a:pt x="50" y="0"/>
                    <a:pt x="25" y="11"/>
                    <a:pt x="0" y="27"/>
                  </a:cubicBezTo>
                  <a:cubicBezTo>
                    <a:pt x="1" y="27"/>
                    <a:pt x="3" y="27"/>
                    <a:pt x="4" y="27"/>
                  </a:cubicBezTo>
                  <a:cubicBezTo>
                    <a:pt x="28" y="12"/>
                    <a:pt x="52" y="2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8" y="2"/>
                    <a:pt x="98" y="1"/>
                    <a:pt x="98" y="1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0"/>
                    <a:pt x="65" y="0"/>
                    <a:pt x="65" y="0"/>
                  </a:cubicBezTo>
                </a:path>
              </a:pathLst>
            </a:custGeom>
            <a:solidFill>
              <a:srgbClr val="576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79" name="Freeform 76"/>
            <p:cNvSpPr>
              <a:spLocks noEditPoints="1"/>
            </p:cNvSpPr>
            <p:nvPr/>
          </p:nvSpPr>
          <p:spPr bwMode="auto">
            <a:xfrm>
              <a:off x="9567863" y="3149600"/>
              <a:ext cx="571500" cy="346075"/>
            </a:xfrm>
            <a:custGeom>
              <a:avLst/>
              <a:gdLst>
                <a:gd name="T0" fmla="*/ 129 w 152"/>
                <a:gd name="T1" fmla="*/ 9 h 92"/>
                <a:gd name="T2" fmla="*/ 81 w 152"/>
                <a:gd name="T3" fmla="*/ 1 h 92"/>
                <a:gd name="T4" fmla="*/ 31 w 152"/>
                <a:gd name="T5" fmla="*/ 1 h 92"/>
                <a:gd name="T6" fmla="*/ 5 w 152"/>
                <a:gd name="T7" fmla="*/ 13 h 92"/>
                <a:gd name="T8" fmla="*/ 2 w 152"/>
                <a:gd name="T9" fmla="*/ 17 h 92"/>
                <a:gd name="T10" fmla="*/ 0 w 152"/>
                <a:gd name="T11" fmla="*/ 39 h 92"/>
                <a:gd name="T12" fmla="*/ 3 w 152"/>
                <a:gd name="T13" fmla="*/ 42 h 92"/>
                <a:gd name="T14" fmla="*/ 8 w 152"/>
                <a:gd name="T15" fmla="*/ 50 h 92"/>
                <a:gd name="T16" fmla="*/ 10 w 152"/>
                <a:gd name="T17" fmla="*/ 62 h 92"/>
                <a:gd name="T18" fmla="*/ 33 w 152"/>
                <a:gd name="T19" fmla="*/ 86 h 92"/>
                <a:gd name="T20" fmla="*/ 74 w 152"/>
                <a:gd name="T21" fmla="*/ 90 h 92"/>
                <a:gd name="T22" fmla="*/ 116 w 152"/>
                <a:gd name="T23" fmla="*/ 92 h 92"/>
                <a:gd name="T24" fmla="*/ 142 w 152"/>
                <a:gd name="T25" fmla="*/ 72 h 92"/>
                <a:gd name="T26" fmla="*/ 150 w 152"/>
                <a:gd name="T27" fmla="*/ 38 h 92"/>
                <a:gd name="T28" fmla="*/ 129 w 152"/>
                <a:gd name="T29" fmla="*/ 9 h 92"/>
                <a:gd name="T30" fmla="*/ 137 w 152"/>
                <a:gd name="T31" fmla="*/ 69 h 92"/>
                <a:gd name="T32" fmla="*/ 116 w 152"/>
                <a:gd name="T33" fmla="*/ 85 h 92"/>
                <a:gd name="T34" fmla="*/ 34 w 152"/>
                <a:gd name="T35" fmla="*/ 80 h 92"/>
                <a:gd name="T36" fmla="*/ 16 w 152"/>
                <a:gd name="T37" fmla="*/ 60 h 92"/>
                <a:gd name="T38" fmla="*/ 12 w 152"/>
                <a:gd name="T39" fmla="*/ 27 h 92"/>
                <a:gd name="T40" fmla="*/ 31 w 152"/>
                <a:gd name="T41" fmla="*/ 8 h 92"/>
                <a:gd name="T42" fmla="*/ 129 w 152"/>
                <a:gd name="T43" fmla="*/ 15 h 92"/>
                <a:gd name="T44" fmla="*/ 144 w 152"/>
                <a:gd name="T45" fmla="*/ 37 h 92"/>
                <a:gd name="T46" fmla="*/ 137 w 152"/>
                <a:gd name="T47" fmla="*/ 6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2" h="92">
                  <a:moveTo>
                    <a:pt x="129" y="9"/>
                  </a:moveTo>
                  <a:cubicBezTo>
                    <a:pt x="113" y="5"/>
                    <a:pt x="97" y="2"/>
                    <a:pt x="81" y="1"/>
                  </a:cubicBezTo>
                  <a:cubicBezTo>
                    <a:pt x="64" y="0"/>
                    <a:pt x="48" y="0"/>
                    <a:pt x="31" y="1"/>
                  </a:cubicBezTo>
                  <a:cubicBezTo>
                    <a:pt x="23" y="2"/>
                    <a:pt x="5" y="13"/>
                    <a:pt x="5" y="13"/>
                  </a:cubicBezTo>
                  <a:cubicBezTo>
                    <a:pt x="3" y="13"/>
                    <a:pt x="2" y="15"/>
                    <a:pt x="2" y="17"/>
                  </a:cubicBezTo>
                  <a:cubicBezTo>
                    <a:pt x="1" y="24"/>
                    <a:pt x="1" y="31"/>
                    <a:pt x="0" y="39"/>
                  </a:cubicBezTo>
                  <a:cubicBezTo>
                    <a:pt x="0" y="40"/>
                    <a:pt x="1" y="41"/>
                    <a:pt x="3" y="42"/>
                  </a:cubicBezTo>
                  <a:cubicBezTo>
                    <a:pt x="5" y="43"/>
                    <a:pt x="8" y="47"/>
                    <a:pt x="8" y="50"/>
                  </a:cubicBezTo>
                  <a:cubicBezTo>
                    <a:pt x="8" y="54"/>
                    <a:pt x="9" y="58"/>
                    <a:pt x="10" y="62"/>
                  </a:cubicBezTo>
                  <a:cubicBezTo>
                    <a:pt x="13" y="74"/>
                    <a:pt x="23" y="85"/>
                    <a:pt x="33" y="86"/>
                  </a:cubicBezTo>
                  <a:cubicBezTo>
                    <a:pt x="47" y="88"/>
                    <a:pt x="61" y="89"/>
                    <a:pt x="74" y="90"/>
                  </a:cubicBezTo>
                  <a:cubicBezTo>
                    <a:pt x="88" y="91"/>
                    <a:pt x="102" y="92"/>
                    <a:pt x="116" y="92"/>
                  </a:cubicBezTo>
                  <a:cubicBezTo>
                    <a:pt x="126" y="92"/>
                    <a:pt x="138" y="83"/>
                    <a:pt x="142" y="72"/>
                  </a:cubicBezTo>
                  <a:cubicBezTo>
                    <a:pt x="146" y="60"/>
                    <a:pt x="149" y="49"/>
                    <a:pt x="150" y="38"/>
                  </a:cubicBezTo>
                  <a:cubicBezTo>
                    <a:pt x="152" y="26"/>
                    <a:pt x="142" y="12"/>
                    <a:pt x="129" y="9"/>
                  </a:cubicBezTo>
                  <a:close/>
                  <a:moveTo>
                    <a:pt x="137" y="69"/>
                  </a:moveTo>
                  <a:cubicBezTo>
                    <a:pt x="133" y="78"/>
                    <a:pt x="123" y="86"/>
                    <a:pt x="116" y="85"/>
                  </a:cubicBezTo>
                  <a:cubicBezTo>
                    <a:pt x="88" y="85"/>
                    <a:pt x="61" y="83"/>
                    <a:pt x="34" y="80"/>
                  </a:cubicBezTo>
                  <a:cubicBezTo>
                    <a:pt x="27" y="79"/>
                    <a:pt x="18" y="70"/>
                    <a:pt x="16" y="60"/>
                  </a:cubicBezTo>
                  <a:cubicBezTo>
                    <a:pt x="13" y="49"/>
                    <a:pt x="12" y="38"/>
                    <a:pt x="12" y="27"/>
                  </a:cubicBezTo>
                  <a:cubicBezTo>
                    <a:pt x="13" y="18"/>
                    <a:pt x="22" y="9"/>
                    <a:pt x="31" y="8"/>
                  </a:cubicBezTo>
                  <a:cubicBezTo>
                    <a:pt x="64" y="5"/>
                    <a:pt x="97" y="8"/>
                    <a:pt x="129" y="15"/>
                  </a:cubicBezTo>
                  <a:cubicBezTo>
                    <a:pt x="138" y="18"/>
                    <a:pt x="146" y="27"/>
                    <a:pt x="144" y="37"/>
                  </a:cubicBezTo>
                  <a:cubicBezTo>
                    <a:pt x="143" y="48"/>
                    <a:pt x="141" y="58"/>
                    <a:pt x="137" y="69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80" name="Freeform 77"/>
            <p:cNvSpPr/>
            <p:nvPr/>
          </p:nvSpPr>
          <p:spPr bwMode="auto">
            <a:xfrm>
              <a:off x="9604375" y="3160713"/>
              <a:ext cx="488950" cy="252413"/>
            </a:xfrm>
            <a:custGeom>
              <a:avLst/>
              <a:gdLst>
                <a:gd name="T0" fmla="*/ 10 w 130"/>
                <a:gd name="T1" fmla="*/ 67 h 67"/>
                <a:gd name="T2" fmla="*/ 6 w 130"/>
                <a:gd name="T3" fmla="*/ 57 h 67"/>
                <a:gd name="T4" fmla="*/ 2 w 130"/>
                <a:gd name="T5" fmla="*/ 24 h 67"/>
                <a:gd name="T6" fmla="*/ 21 w 130"/>
                <a:gd name="T7" fmla="*/ 5 h 67"/>
                <a:gd name="T8" fmla="*/ 119 w 130"/>
                <a:gd name="T9" fmla="*/ 12 h 67"/>
                <a:gd name="T10" fmla="*/ 130 w 130"/>
                <a:gd name="T11" fmla="*/ 20 h 67"/>
                <a:gd name="T12" fmla="*/ 117 w 130"/>
                <a:gd name="T13" fmla="*/ 10 h 67"/>
                <a:gd name="T14" fmla="*/ 19 w 130"/>
                <a:gd name="T15" fmla="*/ 3 h 67"/>
                <a:gd name="T16" fmla="*/ 1 w 130"/>
                <a:gd name="T17" fmla="*/ 22 h 67"/>
                <a:gd name="T18" fmla="*/ 4 w 130"/>
                <a:gd name="T19" fmla="*/ 55 h 67"/>
                <a:gd name="T20" fmla="*/ 10 w 130"/>
                <a:gd name="T21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0" h="67">
                  <a:moveTo>
                    <a:pt x="10" y="67"/>
                  </a:moveTo>
                  <a:cubicBezTo>
                    <a:pt x="8" y="64"/>
                    <a:pt x="6" y="61"/>
                    <a:pt x="6" y="57"/>
                  </a:cubicBezTo>
                  <a:cubicBezTo>
                    <a:pt x="3" y="46"/>
                    <a:pt x="2" y="35"/>
                    <a:pt x="2" y="24"/>
                  </a:cubicBezTo>
                  <a:cubicBezTo>
                    <a:pt x="3" y="15"/>
                    <a:pt x="12" y="6"/>
                    <a:pt x="21" y="5"/>
                  </a:cubicBezTo>
                  <a:cubicBezTo>
                    <a:pt x="54" y="2"/>
                    <a:pt x="87" y="5"/>
                    <a:pt x="119" y="12"/>
                  </a:cubicBezTo>
                  <a:cubicBezTo>
                    <a:pt x="123" y="13"/>
                    <a:pt x="127" y="16"/>
                    <a:pt x="130" y="20"/>
                  </a:cubicBezTo>
                  <a:cubicBezTo>
                    <a:pt x="127" y="15"/>
                    <a:pt x="122" y="11"/>
                    <a:pt x="117" y="10"/>
                  </a:cubicBezTo>
                  <a:cubicBezTo>
                    <a:pt x="85" y="2"/>
                    <a:pt x="52" y="0"/>
                    <a:pt x="19" y="3"/>
                  </a:cubicBezTo>
                  <a:cubicBezTo>
                    <a:pt x="10" y="4"/>
                    <a:pt x="1" y="13"/>
                    <a:pt x="1" y="22"/>
                  </a:cubicBezTo>
                  <a:cubicBezTo>
                    <a:pt x="0" y="33"/>
                    <a:pt x="1" y="44"/>
                    <a:pt x="4" y="55"/>
                  </a:cubicBezTo>
                  <a:cubicBezTo>
                    <a:pt x="5" y="60"/>
                    <a:pt x="7" y="64"/>
                    <a:pt x="10" y="67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81" name="Freeform 78"/>
            <p:cNvSpPr/>
            <p:nvPr/>
          </p:nvSpPr>
          <p:spPr bwMode="auto">
            <a:xfrm>
              <a:off x="10202863" y="3179763"/>
              <a:ext cx="555625" cy="112713"/>
            </a:xfrm>
            <a:custGeom>
              <a:avLst/>
              <a:gdLst>
                <a:gd name="T0" fmla="*/ 135 w 148"/>
                <a:gd name="T1" fmla="*/ 29 h 30"/>
                <a:gd name="T2" fmla="*/ 120 w 148"/>
                <a:gd name="T3" fmla="*/ 15 h 30"/>
                <a:gd name="T4" fmla="*/ 22 w 148"/>
                <a:gd name="T5" fmla="*/ 9 h 30"/>
                <a:gd name="T6" fmla="*/ 6 w 148"/>
                <a:gd name="T7" fmla="*/ 20 h 30"/>
                <a:gd name="T8" fmla="*/ 0 w 148"/>
                <a:gd name="T9" fmla="*/ 20 h 30"/>
                <a:gd name="T10" fmla="*/ 22 w 148"/>
                <a:gd name="T11" fmla="*/ 2 h 30"/>
                <a:gd name="T12" fmla="*/ 72 w 148"/>
                <a:gd name="T13" fmla="*/ 1 h 30"/>
                <a:gd name="T14" fmla="*/ 121 w 148"/>
                <a:gd name="T15" fmla="*/ 8 h 30"/>
                <a:gd name="T16" fmla="*/ 145 w 148"/>
                <a:gd name="T17" fmla="*/ 24 h 30"/>
                <a:gd name="T18" fmla="*/ 148 w 148"/>
                <a:gd name="T19" fmla="*/ 28 h 30"/>
                <a:gd name="T20" fmla="*/ 148 w 148"/>
                <a:gd name="T21" fmla="*/ 30 h 30"/>
                <a:gd name="T22" fmla="*/ 135 w 148"/>
                <a:gd name="T2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30">
                  <a:moveTo>
                    <a:pt x="135" y="29"/>
                  </a:moveTo>
                  <a:cubicBezTo>
                    <a:pt x="132" y="22"/>
                    <a:pt x="127" y="17"/>
                    <a:pt x="120" y="15"/>
                  </a:cubicBezTo>
                  <a:cubicBezTo>
                    <a:pt x="88" y="8"/>
                    <a:pt x="55" y="5"/>
                    <a:pt x="22" y="9"/>
                  </a:cubicBezTo>
                  <a:cubicBezTo>
                    <a:pt x="16" y="10"/>
                    <a:pt x="9" y="14"/>
                    <a:pt x="6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4" y="11"/>
                    <a:pt x="13" y="3"/>
                    <a:pt x="22" y="2"/>
                  </a:cubicBezTo>
                  <a:cubicBezTo>
                    <a:pt x="39" y="0"/>
                    <a:pt x="55" y="0"/>
                    <a:pt x="72" y="1"/>
                  </a:cubicBezTo>
                  <a:cubicBezTo>
                    <a:pt x="88" y="2"/>
                    <a:pt x="105" y="5"/>
                    <a:pt x="121" y="8"/>
                  </a:cubicBezTo>
                  <a:cubicBezTo>
                    <a:pt x="129" y="10"/>
                    <a:pt x="145" y="24"/>
                    <a:pt x="145" y="24"/>
                  </a:cubicBezTo>
                  <a:cubicBezTo>
                    <a:pt x="147" y="24"/>
                    <a:pt x="148" y="26"/>
                    <a:pt x="148" y="28"/>
                  </a:cubicBezTo>
                  <a:cubicBezTo>
                    <a:pt x="148" y="29"/>
                    <a:pt x="148" y="29"/>
                    <a:pt x="148" y="30"/>
                  </a:cubicBezTo>
                  <a:cubicBezTo>
                    <a:pt x="135" y="29"/>
                    <a:pt x="135" y="29"/>
                    <a:pt x="135" y="29"/>
                  </a:cubicBezTo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82" name="Freeform 79"/>
            <p:cNvSpPr>
              <a:spLocks noEditPoints="1"/>
            </p:cNvSpPr>
            <p:nvPr/>
          </p:nvSpPr>
          <p:spPr bwMode="auto">
            <a:xfrm>
              <a:off x="10213975" y="3217863"/>
              <a:ext cx="496888" cy="292100"/>
            </a:xfrm>
            <a:custGeom>
              <a:avLst/>
              <a:gdLst>
                <a:gd name="T0" fmla="*/ 60 w 132"/>
                <a:gd name="T1" fmla="*/ 41 h 78"/>
                <a:gd name="T2" fmla="*/ 109 w 132"/>
                <a:gd name="T3" fmla="*/ 78 h 78"/>
                <a:gd name="T4" fmla="*/ 125 w 132"/>
                <a:gd name="T5" fmla="*/ 62 h 78"/>
                <a:gd name="T6" fmla="*/ 130 w 132"/>
                <a:gd name="T7" fmla="*/ 43 h 78"/>
                <a:gd name="T8" fmla="*/ 60 w 132"/>
                <a:gd name="T9" fmla="*/ 41 h 78"/>
                <a:gd name="T10" fmla="*/ 1 w 132"/>
                <a:gd name="T11" fmla="*/ 41 h 78"/>
                <a:gd name="T12" fmla="*/ 4 w 132"/>
                <a:gd name="T13" fmla="*/ 54 h 78"/>
                <a:gd name="T14" fmla="*/ 22 w 132"/>
                <a:gd name="T15" fmla="*/ 73 h 78"/>
                <a:gd name="T16" fmla="*/ 90 w 132"/>
                <a:gd name="T17" fmla="*/ 78 h 78"/>
                <a:gd name="T18" fmla="*/ 31 w 132"/>
                <a:gd name="T19" fmla="*/ 44 h 78"/>
                <a:gd name="T20" fmla="*/ 1 w 132"/>
                <a:gd name="T21" fmla="*/ 41 h 78"/>
                <a:gd name="T22" fmla="*/ 49 w 132"/>
                <a:gd name="T23" fmla="*/ 0 h 78"/>
                <a:gd name="T24" fmla="*/ 19 w 132"/>
                <a:gd name="T25" fmla="*/ 2 h 78"/>
                <a:gd name="T26" fmla="*/ 0 w 132"/>
                <a:gd name="T27" fmla="*/ 21 h 78"/>
                <a:gd name="T28" fmla="*/ 0 w 132"/>
                <a:gd name="T29" fmla="*/ 25 h 78"/>
                <a:gd name="T30" fmla="*/ 125 w 132"/>
                <a:gd name="T31" fmla="*/ 23 h 78"/>
                <a:gd name="T32" fmla="*/ 126 w 132"/>
                <a:gd name="T33" fmla="*/ 23 h 78"/>
                <a:gd name="T34" fmla="*/ 132 w 132"/>
                <a:gd name="T35" fmla="*/ 23 h 78"/>
                <a:gd name="T36" fmla="*/ 117 w 132"/>
                <a:gd name="T37" fmla="*/ 8 h 78"/>
                <a:gd name="T38" fmla="*/ 49 w 132"/>
                <a:gd name="T3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2" h="78">
                  <a:moveTo>
                    <a:pt x="60" y="41"/>
                  </a:moveTo>
                  <a:cubicBezTo>
                    <a:pt x="75" y="49"/>
                    <a:pt x="92" y="63"/>
                    <a:pt x="109" y="78"/>
                  </a:cubicBezTo>
                  <a:cubicBezTo>
                    <a:pt x="115" y="75"/>
                    <a:pt x="122" y="69"/>
                    <a:pt x="125" y="62"/>
                  </a:cubicBezTo>
                  <a:cubicBezTo>
                    <a:pt x="127" y="56"/>
                    <a:pt x="129" y="49"/>
                    <a:pt x="130" y="43"/>
                  </a:cubicBezTo>
                  <a:cubicBezTo>
                    <a:pt x="60" y="41"/>
                    <a:pt x="60" y="41"/>
                    <a:pt x="60" y="41"/>
                  </a:cubicBezTo>
                  <a:moveTo>
                    <a:pt x="1" y="41"/>
                  </a:moveTo>
                  <a:cubicBezTo>
                    <a:pt x="2" y="45"/>
                    <a:pt x="3" y="50"/>
                    <a:pt x="4" y="54"/>
                  </a:cubicBezTo>
                  <a:cubicBezTo>
                    <a:pt x="6" y="63"/>
                    <a:pt x="15" y="72"/>
                    <a:pt x="22" y="73"/>
                  </a:cubicBezTo>
                  <a:cubicBezTo>
                    <a:pt x="45" y="76"/>
                    <a:pt x="67" y="77"/>
                    <a:pt x="90" y="78"/>
                  </a:cubicBezTo>
                  <a:cubicBezTo>
                    <a:pt x="68" y="60"/>
                    <a:pt x="45" y="46"/>
                    <a:pt x="31" y="44"/>
                  </a:cubicBezTo>
                  <a:cubicBezTo>
                    <a:pt x="1" y="41"/>
                    <a:pt x="1" y="41"/>
                    <a:pt x="1" y="41"/>
                  </a:cubicBezTo>
                  <a:moveTo>
                    <a:pt x="49" y="0"/>
                  </a:moveTo>
                  <a:cubicBezTo>
                    <a:pt x="39" y="0"/>
                    <a:pt x="29" y="1"/>
                    <a:pt x="19" y="2"/>
                  </a:cubicBezTo>
                  <a:cubicBezTo>
                    <a:pt x="10" y="3"/>
                    <a:pt x="1" y="11"/>
                    <a:pt x="0" y="21"/>
                  </a:cubicBezTo>
                  <a:cubicBezTo>
                    <a:pt x="0" y="22"/>
                    <a:pt x="0" y="23"/>
                    <a:pt x="0" y="25"/>
                  </a:cubicBezTo>
                  <a:cubicBezTo>
                    <a:pt x="125" y="23"/>
                    <a:pt x="125" y="23"/>
                    <a:pt x="125" y="23"/>
                  </a:cubicBezTo>
                  <a:cubicBezTo>
                    <a:pt x="125" y="23"/>
                    <a:pt x="126" y="23"/>
                    <a:pt x="126" y="23"/>
                  </a:cubicBezTo>
                  <a:cubicBezTo>
                    <a:pt x="128" y="23"/>
                    <a:pt x="130" y="23"/>
                    <a:pt x="132" y="23"/>
                  </a:cubicBezTo>
                  <a:cubicBezTo>
                    <a:pt x="130" y="16"/>
                    <a:pt x="124" y="9"/>
                    <a:pt x="117" y="8"/>
                  </a:cubicBezTo>
                  <a:cubicBezTo>
                    <a:pt x="94" y="3"/>
                    <a:pt x="72" y="0"/>
                    <a:pt x="4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83" name="Freeform 80"/>
            <p:cNvSpPr/>
            <p:nvPr/>
          </p:nvSpPr>
          <p:spPr bwMode="auto">
            <a:xfrm>
              <a:off x="10252075" y="3367088"/>
              <a:ext cx="371475" cy="142875"/>
            </a:xfrm>
            <a:custGeom>
              <a:avLst/>
              <a:gdLst>
                <a:gd name="T0" fmla="*/ 0 w 99"/>
                <a:gd name="T1" fmla="*/ 0 h 38"/>
                <a:gd name="T2" fmla="*/ 22 w 99"/>
                <a:gd name="T3" fmla="*/ 2 h 38"/>
                <a:gd name="T4" fmla="*/ 84 w 99"/>
                <a:gd name="T5" fmla="*/ 38 h 38"/>
                <a:gd name="T6" fmla="*/ 94 w 99"/>
                <a:gd name="T7" fmla="*/ 38 h 38"/>
                <a:gd name="T8" fmla="*/ 94 w 99"/>
                <a:gd name="T9" fmla="*/ 38 h 38"/>
                <a:gd name="T10" fmla="*/ 99 w 99"/>
                <a:gd name="T11" fmla="*/ 38 h 38"/>
                <a:gd name="T12" fmla="*/ 50 w 99"/>
                <a:gd name="T13" fmla="*/ 1 h 38"/>
                <a:gd name="T14" fmla="*/ 0 w 99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9" h="38">
                  <a:moveTo>
                    <a:pt x="0" y="0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37" y="4"/>
                    <a:pt x="61" y="19"/>
                    <a:pt x="84" y="38"/>
                  </a:cubicBezTo>
                  <a:cubicBezTo>
                    <a:pt x="87" y="38"/>
                    <a:pt x="90" y="38"/>
                    <a:pt x="94" y="38"/>
                  </a:cubicBezTo>
                  <a:cubicBezTo>
                    <a:pt x="94" y="38"/>
                    <a:pt x="94" y="38"/>
                    <a:pt x="94" y="38"/>
                  </a:cubicBezTo>
                  <a:cubicBezTo>
                    <a:pt x="95" y="38"/>
                    <a:pt x="97" y="38"/>
                    <a:pt x="99" y="38"/>
                  </a:cubicBezTo>
                  <a:cubicBezTo>
                    <a:pt x="82" y="23"/>
                    <a:pt x="65" y="9"/>
                    <a:pt x="5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6C8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10217150" y="3367088"/>
              <a:ext cx="350838" cy="142875"/>
            </a:xfrm>
            <a:custGeom>
              <a:avLst/>
              <a:gdLst>
                <a:gd name="T0" fmla="*/ 0 w 93"/>
                <a:gd name="T1" fmla="*/ 0 h 38"/>
                <a:gd name="T2" fmla="*/ 0 w 93"/>
                <a:gd name="T3" fmla="*/ 1 h 38"/>
                <a:gd name="T4" fmla="*/ 30 w 93"/>
                <a:gd name="T5" fmla="*/ 4 h 38"/>
                <a:gd name="T6" fmla="*/ 89 w 93"/>
                <a:gd name="T7" fmla="*/ 38 h 38"/>
                <a:gd name="T8" fmla="*/ 93 w 93"/>
                <a:gd name="T9" fmla="*/ 38 h 38"/>
                <a:gd name="T10" fmla="*/ 31 w 93"/>
                <a:gd name="T11" fmla="*/ 2 h 38"/>
                <a:gd name="T12" fmla="*/ 9 w 93"/>
                <a:gd name="T13" fmla="*/ 0 h 38"/>
                <a:gd name="T14" fmla="*/ 0 w 93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38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44" y="6"/>
                    <a:pt x="67" y="20"/>
                    <a:pt x="89" y="38"/>
                  </a:cubicBezTo>
                  <a:cubicBezTo>
                    <a:pt x="90" y="38"/>
                    <a:pt x="92" y="38"/>
                    <a:pt x="93" y="38"/>
                  </a:cubicBezTo>
                  <a:cubicBezTo>
                    <a:pt x="70" y="19"/>
                    <a:pt x="46" y="4"/>
                    <a:pt x="31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76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85" name="Freeform 82"/>
            <p:cNvSpPr/>
            <p:nvPr/>
          </p:nvSpPr>
          <p:spPr bwMode="auto">
            <a:xfrm>
              <a:off x="10213975" y="3303588"/>
              <a:ext cx="500063" cy="68263"/>
            </a:xfrm>
            <a:custGeom>
              <a:avLst/>
              <a:gdLst>
                <a:gd name="T0" fmla="*/ 126 w 133"/>
                <a:gd name="T1" fmla="*/ 0 h 18"/>
                <a:gd name="T2" fmla="*/ 125 w 133"/>
                <a:gd name="T3" fmla="*/ 0 h 18"/>
                <a:gd name="T4" fmla="*/ 0 w 133"/>
                <a:gd name="T5" fmla="*/ 2 h 18"/>
                <a:gd name="T6" fmla="*/ 1 w 133"/>
                <a:gd name="T7" fmla="*/ 15 h 18"/>
                <a:gd name="T8" fmla="*/ 131 w 133"/>
                <a:gd name="T9" fmla="*/ 18 h 18"/>
                <a:gd name="T10" fmla="*/ 133 w 133"/>
                <a:gd name="T11" fmla="*/ 6 h 18"/>
                <a:gd name="T12" fmla="*/ 132 w 133"/>
                <a:gd name="T13" fmla="*/ 0 h 18"/>
                <a:gd name="T14" fmla="*/ 126 w 133"/>
                <a:gd name="T1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18">
                  <a:moveTo>
                    <a:pt x="126" y="0"/>
                  </a:moveTo>
                  <a:cubicBezTo>
                    <a:pt x="126" y="0"/>
                    <a:pt x="125" y="0"/>
                    <a:pt x="125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6"/>
                    <a:pt x="1" y="10"/>
                    <a:pt x="1" y="15"/>
                  </a:cubicBezTo>
                  <a:cubicBezTo>
                    <a:pt x="131" y="18"/>
                    <a:pt x="131" y="18"/>
                    <a:pt x="131" y="18"/>
                  </a:cubicBezTo>
                  <a:cubicBezTo>
                    <a:pt x="131" y="14"/>
                    <a:pt x="132" y="10"/>
                    <a:pt x="133" y="6"/>
                  </a:cubicBezTo>
                  <a:cubicBezTo>
                    <a:pt x="133" y="4"/>
                    <a:pt x="133" y="2"/>
                    <a:pt x="132" y="0"/>
                  </a:cubicBezTo>
                  <a:cubicBezTo>
                    <a:pt x="130" y="0"/>
                    <a:pt x="128" y="0"/>
                    <a:pt x="126" y="0"/>
                  </a:cubicBezTo>
                </a:path>
              </a:pathLst>
            </a:custGeom>
            <a:solidFill>
              <a:srgbClr val="6C8A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86" name="Freeform 83"/>
            <p:cNvSpPr/>
            <p:nvPr/>
          </p:nvSpPr>
          <p:spPr bwMode="auto">
            <a:xfrm>
              <a:off x="10217150" y="3360738"/>
              <a:ext cx="488950" cy="17463"/>
            </a:xfrm>
            <a:custGeom>
              <a:avLst/>
              <a:gdLst>
                <a:gd name="T0" fmla="*/ 0 w 130"/>
                <a:gd name="T1" fmla="*/ 0 h 5"/>
                <a:gd name="T2" fmla="*/ 0 w 130"/>
                <a:gd name="T3" fmla="*/ 2 h 5"/>
                <a:gd name="T4" fmla="*/ 129 w 130"/>
                <a:gd name="T5" fmla="*/ 5 h 5"/>
                <a:gd name="T6" fmla="*/ 130 w 130"/>
                <a:gd name="T7" fmla="*/ 3 h 5"/>
                <a:gd name="T8" fmla="*/ 0 w 130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5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129" y="5"/>
                    <a:pt x="129" y="5"/>
                    <a:pt x="129" y="5"/>
                  </a:cubicBezTo>
                  <a:cubicBezTo>
                    <a:pt x="129" y="5"/>
                    <a:pt x="129" y="4"/>
                    <a:pt x="130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76F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87" name="Freeform 84"/>
            <p:cNvSpPr>
              <a:spLocks noEditPoints="1"/>
            </p:cNvSpPr>
            <p:nvPr/>
          </p:nvSpPr>
          <p:spPr bwMode="auto">
            <a:xfrm>
              <a:off x="10191750" y="3190875"/>
              <a:ext cx="566738" cy="346075"/>
            </a:xfrm>
            <a:custGeom>
              <a:avLst/>
              <a:gdLst>
                <a:gd name="T0" fmla="*/ 25 w 151"/>
                <a:gd name="T1" fmla="*/ 2 h 92"/>
                <a:gd name="T2" fmla="*/ 75 w 151"/>
                <a:gd name="T3" fmla="*/ 1 h 92"/>
                <a:gd name="T4" fmla="*/ 124 w 151"/>
                <a:gd name="T5" fmla="*/ 8 h 92"/>
                <a:gd name="T6" fmla="*/ 148 w 151"/>
                <a:gd name="T7" fmla="*/ 23 h 92"/>
                <a:gd name="T8" fmla="*/ 151 w 151"/>
                <a:gd name="T9" fmla="*/ 28 h 92"/>
                <a:gd name="T10" fmla="*/ 149 w 151"/>
                <a:gd name="T11" fmla="*/ 49 h 92"/>
                <a:gd name="T12" fmla="*/ 146 w 151"/>
                <a:gd name="T13" fmla="*/ 52 h 92"/>
                <a:gd name="T14" fmla="*/ 140 w 151"/>
                <a:gd name="T15" fmla="*/ 59 h 92"/>
                <a:gd name="T16" fmla="*/ 136 w 151"/>
                <a:gd name="T17" fmla="*/ 71 h 92"/>
                <a:gd name="T18" fmla="*/ 110 w 151"/>
                <a:gd name="T19" fmla="*/ 92 h 92"/>
                <a:gd name="T20" fmla="*/ 68 w 151"/>
                <a:gd name="T21" fmla="*/ 90 h 92"/>
                <a:gd name="T22" fmla="*/ 27 w 151"/>
                <a:gd name="T23" fmla="*/ 86 h 92"/>
                <a:gd name="T24" fmla="*/ 4 w 151"/>
                <a:gd name="T25" fmla="*/ 62 h 92"/>
                <a:gd name="T26" fmla="*/ 1 w 151"/>
                <a:gd name="T27" fmla="*/ 28 h 92"/>
                <a:gd name="T28" fmla="*/ 25 w 151"/>
                <a:gd name="T29" fmla="*/ 2 h 92"/>
                <a:gd name="T30" fmla="*/ 10 w 151"/>
                <a:gd name="T31" fmla="*/ 61 h 92"/>
                <a:gd name="T32" fmla="*/ 28 w 151"/>
                <a:gd name="T33" fmla="*/ 80 h 92"/>
                <a:gd name="T34" fmla="*/ 110 w 151"/>
                <a:gd name="T35" fmla="*/ 85 h 92"/>
                <a:gd name="T36" fmla="*/ 131 w 151"/>
                <a:gd name="T37" fmla="*/ 69 h 92"/>
                <a:gd name="T38" fmla="*/ 139 w 151"/>
                <a:gd name="T39" fmla="*/ 36 h 92"/>
                <a:gd name="T40" fmla="*/ 123 w 151"/>
                <a:gd name="T41" fmla="*/ 15 h 92"/>
                <a:gd name="T42" fmla="*/ 25 w 151"/>
                <a:gd name="T43" fmla="*/ 9 h 92"/>
                <a:gd name="T44" fmla="*/ 6 w 151"/>
                <a:gd name="T45" fmla="*/ 28 h 92"/>
                <a:gd name="T46" fmla="*/ 10 w 151"/>
                <a:gd name="T47" fmla="*/ 6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1" h="92">
                  <a:moveTo>
                    <a:pt x="25" y="2"/>
                  </a:moveTo>
                  <a:cubicBezTo>
                    <a:pt x="42" y="0"/>
                    <a:pt x="58" y="0"/>
                    <a:pt x="75" y="1"/>
                  </a:cubicBezTo>
                  <a:cubicBezTo>
                    <a:pt x="91" y="2"/>
                    <a:pt x="107" y="5"/>
                    <a:pt x="124" y="8"/>
                  </a:cubicBezTo>
                  <a:cubicBezTo>
                    <a:pt x="131" y="10"/>
                    <a:pt x="148" y="23"/>
                    <a:pt x="148" y="23"/>
                  </a:cubicBezTo>
                  <a:cubicBezTo>
                    <a:pt x="150" y="24"/>
                    <a:pt x="151" y="26"/>
                    <a:pt x="151" y="28"/>
                  </a:cubicBezTo>
                  <a:cubicBezTo>
                    <a:pt x="150" y="35"/>
                    <a:pt x="150" y="42"/>
                    <a:pt x="149" y="49"/>
                  </a:cubicBezTo>
                  <a:cubicBezTo>
                    <a:pt x="149" y="51"/>
                    <a:pt x="147" y="52"/>
                    <a:pt x="146" y="52"/>
                  </a:cubicBezTo>
                  <a:cubicBezTo>
                    <a:pt x="144" y="53"/>
                    <a:pt x="141" y="57"/>
                    <a:pt x="140" y="59"/>
                  </a:cubicBezTo>
                  <a:cubicBezTo>
                    <a:pt x="139" y="63"/>
                    <a:pt x="138" y="67"/>
                    <a:pt x="136" y="71"/>
                  </a:cubicBezTo>
                  <a:cubicBezTo>
                    <a:pt x="132" y="82"/>
                    <a:pt x="120" y="92"/>
                    <a:pt x="110" y="92"/>
                  </a:cubicBezTo>
                  <a:cubicBezTo>
                    <a:pt x="96" y="92"/>
                    <a:pt x="82" y="91"/>
                    <a:pt x="68" y="90"/>
                  </a:cubicBezTo>
                  <a:cubicBezTo>
                    <a:pt x="55" y="89"/>
                    <a:pt x="41" y="88"/>
                    <a:pt x="27" y="86"/>
                  </a:cubicBezTo>
                  <a:cubicBezTo>
                    <a:pt x="17" y="85"/>
                    <a:pt x="7" y="74"/>
                    <a:pt x="4" y="62"/>
                  </a:cubicBezTo>
                  <a:cubicBezTo>
                    <a:pt x="1" y="51"/>
                    <a:pt x="0" y="39"/>
                    <a:pt x="1" y="28"/>
                  </a:cubicBezTo>
                  <a:cubicBezTo>
                    <a:pt x="1" y="16"/>
                    <a:pt x="12" y="4"/>
                    <a:pt x="25" y="2"/>
                  </a:cubicBezTo>
                  <a:close/>
                  <a:moveTo>
                    <a:pt x="10" y="61"/>
                  </a:moveTo>
                  <a:cubicBezTo>
                    <a:pt x="12" y="70"/>
                    <a:pt x="21" y="79"/>
                    <a:pt x="28" y="80"/>
                  </a:cubicBezTo>
                  <a:cubicBezTo>
                    <a:pt x="55" y="83"/>
                    <a:pt x="82" y="85"/>
                    <a:pt x="110" y="85"/>
                  </a:cubicBezTo>
                  <a:cubicBezTo>
                    <a:pt x="117" y="86"/>
                    <a:pt x="127" y="78"/>
                    <a:pt x="131" y="69"/>
                  </a:cubicBezTo>
                  <a:cubicBezTo>
                    <a:pt x="135" y="58"/>
                    <a:pt x="137" y="47"/>
                    <a:pt x="139" y="36"/>
                  </a:cubicBezTo>
                  <a:cubicBezTo>
                    <a:pt x="140" y="27"/>
                    <a:pt x="132" y="17"/>
                    <a:pt x="123" y="15"/>
                  </a:cubicBezTo>
                  <a:cubicBezTo>
                    <a:pt x="91" y="7"/>
                    <a:pt x="58" y="5"/>
                    <a:pt x="25" y="9"/>
                  </a:cubicBezTo>
                  <a:cubicBezTo>
                    <a:pt x="16" y="10"/>
                    <a:pt x="7" y="18"/>
                    <a:pt x="6" y="28"/>
                  </a:cubicBezTo>
                  <a:cubicBezTo>
                    <a:pt x="6" y="39"/>
                    <a:pt x="7" y="50"/>
                    <a:pt x="10" y="61"/>
                  </a:cubicBez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88" name="Freeform 85"/>
            <p:cNvSpPr/>
            <p:nvPr/>
          </p:nvSpPr>
          <p:spPr bwMode="auto">
            <a:xfrm>
              <a:off x="10240963" y="3201988"/>
              <a:ext cx="484188" cy="282575"/>
            </a:xfrm>
            <a:custGeom>
              <a:avLst/>
              <a:gdLst>
                <a:gd name="T0" fmla="*/ 112 w 129"/>
                <a:gd name="T1" fmla="*/ 75 h 75"/>
                <a:gd name="T2" fmla="*/ 118 w 129"/>
                <a:gd name="T3" fmla="*/ 66 h 75"/>
                <a:gd name="T4" fmla="*/ 126 w 129"/>
                <a:gd name="T5" fmla="*/ 33 h 75"/>
                <a:gd name="T6" fmla="*/ 110 w 129"/>
                <a:gd name="T7" fmla="*/ 12 h 75"/>
                <a:gd name="T8" fmla="*/ 12 w 129"/>
                <a:gd name="T9" fmla="*/ 6 h 75"/>
                <a:gd name="T10" fmla="*/ 0 w 129"/>
                <a:gd name="T11" fmla="*/ 11 h 75"/>
                <a:gd name="T12" fmla="*/ 14 w 129"/>
                <a:gd name="T13" fmla="*/ 3 h 75"/>
                <a:gd name="T14" fmla="*/ 112 w 129"/>
                <a:gd name="T15" fmla="*/ 10 h 75"/>
                <a:gd name="T16" fmla="*/ 128 w 129"/>
                <a:gd name="T17" fmla="*/ 31 h 75"/>
                <a:gd name="T18" fmla="*/ 120 w 129"/>
                <a:gd name="T19" fmla="*/ 64 h 75"/>
                <a:gd name="T20" fmla="*/ 112 w 129"/>
                <a:gd name="T21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9" h="75">
                  <a:moveTo>
                    <a:pt x="112" y="75"/>
                  </a:moveTo>
                  <a:cubicBezTo>
                    <a:pt x="115" y="72"/>
                    <a:pt x="117" y="69"/>
                    <a:pt x="118" y="66"/>
                  </a:cubicBezTo>
                  <a:cubicBezTo>
                    <a:pt x="122" y="55"/>
                    <a:pt x="124" y="44"/>
                    <a:pt x="126" y="33"/>
                  </a:cubicBezTo>
                  <a:cubicBezTo>
                    <a:pt x="127" y="24"/>
                    <a:pt x="119" y="14"/>
                    <a:pt x="110" y="12"/>
                  </a:cubicBezTo>
                  <a:cubicBezTo>
                    <a:pt x="78" y="4"/>
                    <a:pt x="45" y="2"/>
                    <a:pt x="12" y="6"/>
                  </a:cubicBezTo>
                  <a:cubicBezTo>
                    <a:pt x="8" y="6"/>
                    <a:pt x="3" y="8"/>
                    <a:pt x="0" y="11"/>
                  </a:cubicBezTo>
                  <a:cubicBezTo>
                    <a:pt x="3" y="7"/>
                    <a:pt x="9" y="4"/>
                    <a:pt x="14" y="3"/>
                  </a:cubicBezTo>
                  <a:cubicBezTo>
                    <a:pt x="47" y="0"/>
                    <a:pt x="80" y="2"/>
                    <a:pt x="112" y="10"/>
                  </a:cubicBezTo>
                  <a:cubicBezTo>
                    <a:pt x="121" y="12"/>
                    <a:pt x="129" y="22"/>
                    <a:pt x="128" y="31"/>
                  </a:cubicBezTo>
                  <a:cubicBezTo>
                    <a:pt x="126" y="42"/>
                    <a:pt x="124" y="53"/>
                    <a:pt x="120" y="64"/>
                  </a:cubicBezTo>
                  <a:cubicBezTo>
                    <a:pt x="118" y="68"/>
                    <a:pt x="116" y="72"/>
                    <a:pt x="112" y="75"/>
                  </a:cubicBezTo>
                  <a:close/>
                </a:path>
              </a:pathLst>
            </a:custGeom>
            <a:solidFill>
              <a:srgbClr val="2C58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89" name="Freeform 86"/>
            <p:cNvSpPr/>
            <p:nvPr/>
          </p:nvSpPr>
          <p:spPr bwMode="auto">
            <a:xfrm>
              <a:off x="10109200" y="3217863"/>
              <a:ext cx="66675" cy="112713"/>
            </a:xfrm>
            <a:custGeom>
              <a:avLst/>
              <a:gdLst>
                <a:gd name="T0" fmla="*/ 18 w 18"/>
                <a:gd name="T1" fmla="*/ 4 h 30"/>
                <a:gd name="T2" fmla="*/ 0 w 18"/>
                <a:gd name="T3" fmla="*/ 0 h 30"/>
                <a:gd name="T4" fmla="*/ 4 w 18"/>
                <a:gd name="T5" fmla="*/ 30 h 30"/>
                <a:gd name="T6" fmla="*/ 16 w 18"/>
                <a:gd name="T7" fmla="*/ 22 h 30"/>
                <a:gd name="T8" fmla="*/ 18 w 18"/>
                <a:gd name="T9" fmla="*/ 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0">
                  <a:moveTo>
                    <a:pt x="18" y="4"/>
                  </a:moveTo>
                  <a:cubicBezTo>
                    <a:pt x="12" y="4"/>
                    <a:pt x="6" y="3"/>
                    <a:pt x="0" y="0"/>
                  </a:cubicBezTo>
                  <a:cubicBezTo>
                    <a:pt x="5" y="8"/>
                    <a:pt x="7" y="22"/>
                    <a:pt x="4" y="30"/>
                  </a:cubicBezTo>
                  <a:cubicBezTo>
                    <a:pt x="6" y="23"/>
                    <a:pt x="12" y="21"/>
                    <a:pt x="16" y="22"/>
                  </a:cubicBezTo>
                  <a:lnTo>
                    <a:pt x="18" y="4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  <p:sp>
          <p:nvSpPr>
            <p:cNvPr id="90" name="Freeform 87"/>
            <p:cNvSpPr/>
            <p:nvPr/>
          </p:nvSpPr>
          <p:spPr bwMode="auto">
            <a:xfrm>
              <a:off x="10153650" y="3224213"/>
              <a:ext cx="71438" cy="109538"/>
            </a:xfrm>
            <a:custGeom>
              <a:avLst/>
              <a:gdLst>
                <a:gd name="T0" fmla="*/ 1 w 19"/>
                <a:gd name="T1" fmla="*/ 2 h 29"/>
                <a:gd name="T2" fmla="*/ 19 w 19"/>
                <a:gd name="T3" fmla="*/ 0 h 29"/>
                <a:gd name="T4" fmla="*/ 11 w 19"/>
                <a:gd name="T5" fmla="*/ 29 h 29"/>
                <a:gd name="T6" fmla="*/ 0 w 19"/>
                <a:gd name="T7" fmla="*/ 20 h 29"/>
                <a:gd name="T8" fmla="*/ 1 w 19"/>
                <a:gd name="T9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29">
                  <a:moveTo>
                    <a:pt x="1" y="2"/>
                  </a:moveTo>
                  <a:cubicBezTo>
                    <a:pt x="7" y="3"/>
                    <a:pt x="13" y="2"/>
                    <a:pt x="19" y="0"/>
                  </a:cubicBezTo>
                  <a:cubicBezTo>
                    <a:pt x="13" y="8"/>
                    <a:pt x="10" y="21"/>
                    <a:pt x="11" y="29"/>
                  </a:cubicBezTo>
                  <a:cubicBezTo>
                    <a:pt x="10" y="22"/>
                    <a:pt x="5" y="19"/>
                    <a:pt x="0" y="20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0E30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0"/>
            </a:p>
          </p:txBody>
        </p:sp>
      </p:grpSp>
      <p:sp>
        <p:nvSpPr>
          <p:cNvPr id="111" name="等腰三角形 110"/>
          <p:cNvSpPr/>
          <p:nvPr/>
        </p:nvSpPr>
        <p:spPr>
          <a:xfrm rot="10800000">
            <a:off x="4339971" y="0"/>
            <a:ext cx="464058" cy="3048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pPr algn="r"/>
            <a:r>
              <a:rPr lang="zh-CN" altLang="en-US" sz="2000" dirty="0">
                <a:solidFill>
                  <a:srgbClr val="0070C0"/>
                </a:solidFill>
              </a:rPr>
              <a:t>教师介绍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55" y="1322705"/>
            <a:ext cx="6597650" cy="3514725"/>
          </a:xfrm>
          <a:prstGeom prst="rect">
            <a:avLst/>
          </a:prstGeom>
        </p:spPr>
      </p:pic>
      <p:sp>
        <p:nvSpPr>
          <p:cNvPr id="5" name="副标题 4"/>
          <p:cNvSpPr>
            <a:spLocks noGrp="1"/>
          </p:cNvSpPr>
          <p:nvPr/>
        </p:nvSpPr>
        <p:spPr>
          <a:xfrm>
            <a:off x="467544" y="771550"/>
            <a:ext cx="7488832" cy="36004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Calibri" panose="020F0502020204030204" pitchFamily="34" charset="0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2860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Peter</a:t>
            </a:r>
            <a:r>
              <a:rPr lang="zh-CN" altLang="en-US"/>
              <a:t>简介参考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gallery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Box 9"/>
          <p:cNvSpPr txBox="1"/>
          <p:nvPr/>
        </p:nvSpPr>
        <p:spPr>
          <a:xfrm>
            <a:off x="220345" y="717550"/>
            <a:ext cx="6410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C00000"/>
                </a:solidFill>
                <a:latin typeface="Arial" panose="020B0604020202020204" pitchFamily="34" charset="0"/>
              </a:rPr>
              <a:t>提出问题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1:</a:t>
            </a:r>
            <a:r>
              <a:rPr lang="zh-CN" altLang="en-US" sz="1800" b="1" dirty="0">
                <a:solidFill>
                  <a:srgbClr val="C00000"/>
                </a:solidFill>
                <a:latin typeface="Arial" panose="020B0604020202020204" pitchFamily="34" charset="0"/>
              </a:rPr>
              <a:t>在</a:t>
            </a:r>
            <a:r>
              <a:rPr lang="en-US" alt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Java</a:t>
            </a:r>
            <a:r>
              <a:rPr lang="zh-CN" altLang="en-US" sz="1800" b="1" dirty="0">
                <a:solidFill>
                  <a:srgbClr val="C00000"/>
                </a:solidFill>
                <a:latin typeface="Arial" panose="020B0604020202020204" pitchFamily="34" charset="0"/>
              </a:rPr>
              <a:t>基础中，</a:t>
            </a:r>
            <a:r>
              <a:rPr lang="zh-CN" sz="1800" b="1" dirty="0">
                <a:solidFill>
                  <a:srgbClr val="C00000"/>
                </a:solidFill>
                <a:latin typeface="Arial" panose="020B0604020202020204" pitchFamily="34" charset="0"/>
              </a:rPr>
              <a:t>我们都学习了哪些内容？</a:t>
            </a: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195739" y="14148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r"/>
            <a:r>
              <a:rPr lang="zh-CN" altLang="en-US" sz="2000" dirty="0">
                <a:solidFill>
                  <a:srgbClr val="0070C0"/>
                </a:solidFill>
              </a:rPr>
              <a:t>提出</a:t>
            </a:r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问题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" y="141605"/>
            <a:ext cx="8632825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" name="组合 31"/>
          <p:cNvGrpSpPr/>
          <p:nvPr/>
        </p:nvGrpSpPr>
        <p:grpSpPr>
          <a:xfrm>
            <a:off x="337503" y="2117725"/>
            <a:ext cx="1183665" cy="1058863"/>
            <a:chOff x="1862879" y="5441798"/>
            <a:chExt cx="1182740" cy="1058057"/>
          </a:xfrm>
          <a:solidFill>
            <a:srgbClr val="FFC000"/>
          </a:solidFill>
        </p:grpSpPr>
        <p:sp>
          <p:nvSpPr>
            <p:cNvPr id="33" name="椭圆形标注 32"/>
            <p:cNvSpPr/>
            <p:nvPr/>
          </p:nvSpPr>
          <p:spPr>
            <a:xfrm>
              <a:off x="1862879" y="5441798"/>
              <a:ext cx="1182740" cy="1058057"/>
            </a:xfrm>
            <a:prstGeom prst="wedgeEllipseCallout">
              <a:avLst>
                <a:gd name="adj1" fmla="val 72154"/>
                <a:gd name="adj2" fmla="val 1768"/>
              </a:avLst>
            </a:prstGeom>
            <a:grpFill/>
            <a:ln w="22225" cap="flat" cmpd="sng" algn="ctr"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trike="noStrike" kern="0" noProof="1">
                <a:solidFill>
                  <a:srgbClr val="1F497D"/>
                </a:solidFill>
                <a:latin typeface="Times New Roman" panose="02020603050405020304"/>
                <a:ea typeface="微软雅黑" panose="020B0503020204020204" pitchFamily="34" charset="-122"/>
              </a:endParaRPr>
            </a:p>
          </p:txBody>
        </p:sp>
        <p:sp>
          <p:nvSpPr>
            <p:cNvPr id="45070" name="TextBox 33"/>
            <p:cNvSpPr txBox="1"/>
            <p:nvPr/>
          </p:nvSpPr>
          <p:spPr>
            <a:xfrm>
              <a:off x="2049423" y="5564260"/>
              <a:ext cx="811530" cy="890861"/>
            </a:xfrm>
            <a:prstGeom prst="rect">
              <a:avLst/>
            </a:prstGeom>
            <a:noFill/>
            <a:ln w="952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17375E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控制</a:t>
              </a:r>
            </a:p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17375E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结构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051049" y="2116455"/>
            <a:ext cx="1471613" cy="1058863"/>
            <a:chOff x="5180523" y="4677205"/>
            <a:chExt cx="1471930" cy="1058057"/>
          </a:xfrm>
        </p:grpSpPr>
        <p:sp>
          <p:nvSpPr>
            <p:cNvPr id="36" name="椭圆形标注 35"/>
            <p:cNvSpPr/>
            <p:nvPr/>
          </p:nvSpPr>
          <p:spPr>
            <a:xfrm>
              <a:off x="5325335" y="4677205"/>
              <a:ext cx="1182740" cy="1058057"/>
            </a:xfrm>
            <a:prstGeom prst="wedgeEllipseCallout">
              <a:avLst>
                <a:gd name="adj1" fmla="val 72154"/>
                <a:gd name="adj2" fmla="val 1768"/>
              </a:avLst>
            </a:prstGeom>
            <a:solidFill>
              <a:srgbClr val="92D050"/>
            </a:solidFill>
            <a:ln w="22225" cap="flat" cmpd="sng" algn="ctr"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trike="noStrike" kern="0" noProof="1">
                <a:solidFill>
                  <a:srgbClr val="1F497D"/>
                </a:solidFill>
                <a:latin typeface="Times New Roman" panose="02020603050405020304"/>
                <a:ea typeface="微软雅黑" panose="020B0503020204020204" pitchFamily="34" charset="-122"/>
              </a:endParaRPr>
            </a:p>
          </p:txBody>
        </p:sp>
        <p:sp>
          <p:nvSpPr>
            <p:cNvPr id="45073" name="TextBox 36"/>
            <p:cNvSpPr txBox="1"/>
            <p:nvPr/>
          </p:nvSpPr>
          <p:spPr>
            <a:xfrm>
              <a:off x="5180523" y="4960415"/>
              <a:ext cx="1471930" cy="4911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17375E"/>
                  </a:solidFill>
                  <a:latin typeface="Arial" panose="020B0604020202020204" pitchFamily="34" charset="0"/>
                  <a:ea typeface="微软雅黑" panose="020B0503020204020204" pitchFamily="34" charset="-122"/>
                </a:rPr>
                <a:t>数组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3759200" y="2156460"/>
            <a:ext cx="1624965" cy="1058863"/>
            <a:chOff x="8543453" y="5441798"/>
            <a:chExt cx="1623695" cy="1058057"/>
          </a:xfrm>
        </p:grpSpPr>
        <p:sp>
          <p:nvSpPr>
            <p:cNvPr id="39" name="椭圆形标注 38"/>
            <p:cNvSpPr/>
            <p:nvPr/>
          </p:nvSpPr>
          <p:spPr>
            <a:xfrm>
              <a:off x="8764260" y="5441798"/>
              <a:ext cx="1182740" cy="1058057"/>
            </a:xfrm>
            <a:prstGeom prst="wedgeEllipseCallout">
              <a:avLst>
                <a:gd name="adj1" fmla="val 72154"/>
                <a:gd name="adj2" fmla="val 1768"/>
              </a:avLst>
            </a:prstGeom>
            <a:solidFill>
              <a:srgbClr val="7030A0"/>
            </a:solidFill>
            <a:ln w="22225" cap="flat" cmpd="sng" algn="ctr"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trike="noStrike" kern="0" noProof="1">
                <a:solidFill>
                  <a:srgbClr val="1F497D"/>
                </a:solidFill>
                <a:latin typeface="Times New Roman" panose="02020603050405020304"/>
                <a:ea typeface="微软雅黑" panose="020B0503020204020204" pitchFamily="34" charset="-122"/>
              </a:endParaRPr>
            </a:p>
          </p:txBody>
        </p:sp>
        <p:sp>
          <p:nvSpPr>
            <p:cNvPr id="45076" name="TextBox 39"/>
            <p:cNvSpPr txBox="1"/>
            <p:nvPr/>
          </p:nvSpPr>
          <p:spPr>
            <a:xfrm>
              <a:off x="8543453" y="5726307"/>
              <a:ext cx="1623695" cy="4911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17375E"/>
                  </a:solidFill>
                  <a:ea typeface="微软雅黑" panose="020B0503020204020204" pitchFamily="34" charset="-122"/>
                  <a:sym typeface="+mn-ea"/>
                </a:rPr>
                <a:t>面向对象</a:t>
              </a:r>
              <a:endParaRPr lang="zh-CN" altLang="en-US" sz="2000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52148" y="2157730"/>
            <a:ext cx="1217612" cy="1058863"/>
            <a:chOff x="2067824" y="4310455"/>
            <a:chExt cx="1216660" cy="1058057"/>
          </a:xfrm>
        </p:grpSpPr>
        <p:sp>
          <p:nvSpPr>
            <p:cNvPr id="8" name="椭圆形标注 7"/>
            <p:cNvSpPr/>
            <p:nvPr/>
          </p:nvSpPr>
          <p:spPr>
            <a:xfrm>
              <a:off x="2067824" y="4310455"/>
              <a:ext cx="1182740" cy="1058057"/>
            </a:xfrm>
            <a:prstGeom prst="wedgeEllipseCallout">
              <a:avLst>
                <a:gd name="adj1" fmla="val 72154"/>
                <a:gd name="adj2" fmla="val 1768"/>
              </a:avLst>
            </a:prstGeom>
            <a:solidFill>
              <a:srgbClr val="FF0000"/>
            </a:solidFill>
            <a:ln w="22225" cap="flat" cmpd="sng" algn="ctr">
              <a:gradFill>
                <a:gsLst>
                  <a:gs pos="100000">
                    <a:sysClr val="window" lastClr="FFFFFF">
                      <a:lumMod val="85000"/>
                    </a:sysClr>
                  </a:gs>
                  <a:gs pos="0">
                    <a:sysClr val="window" lastClr="FFFFFF"/>
                  </a:gs>
                </a:gsLst>
                <a:lin ang="8100000" scaled="0"/>
              </a:gradFill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 strike="noStrike" kern="0" noProof="1">
                <a:solidFill>
                  <a:srgbClr val="1F497D"/>
                </a:solidFill>
                <a:latin typeface="Times New Roman" panose="02020603050405020304"/>
                <a:ea typeface="微软雅黑" panose="020B0503020204020204" pitchFamily="34" charset="-122"/>
              </a:endParaRPr>
            </a:p>
          </p:txBody>
        </p:sp>
        <p:sp>
          <p:nvSpPr>
            <p:cNvPr id="9" name="TextBox 33"/>
            <p:cNvSpPr txBox="1"/>
            <p:nvPr/>
          </p:nvSpPr>
          <p:spPr>
            <a:xfrm>
              <a:off x="2067824" y="4633035"/>
              <a:ext cx="1216660" cy="4911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b="1" dirty="0">
                  <a:solidFill>
                    <a:srgbClr val="17375E"/>
                  </a:solidFill>
                  <a:ea typeface="微软雅黑" panose="020B0503020204020204" pitchFamily="34" charset="-122"/>
                  <a:sym typeface="+mn-ea"/>
                </a:rPr>
                <a:t>常用类</a:t>
              </a:r>
              <a:endParaRPr lang="zh-CN" altLang="en-US" sz="2000" b="1" dirty="0">
                <a:solidFill>
                  <a:srgbClr val="17375E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回顾贯穿案例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5" y="1310005"/>
            <a:ext cx="8078470" cy="252349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提出问题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2760" y="699135"/>
            <a:ext cx="4878070" cy="374459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 bwMode="auto">
          <a:xfrm>
            <a:off x="492760" y="3007360"/>
            <a:ext cx="4827270" cy="93599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云形标注 9"/>
          <p:cNvSpPr/>
          <p:nvPr/>
        </p:nvSpPr>
        <p:spPr bwMode="auto">
          <a:xfrm>
            <a:off x="4941570" y="1811020"/>
            <a:ext cx="2490470" cy="1196340"/>
          </a:xfrm>
          <a:prstGeom prst="cloudCallout">
            <a:avLst>
              <a:gd name="adj1" fmla="val -29991"/>
              <a:gd name="adj2" fmla="val 6891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用户数量增加了怎么办？</a:t>
            </a:r>
          </a:p>
        </p:txBody>
      </p:sp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1030526" y="566936"/>
            <a:ext cx="6546850" cy="4523105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lIns="0" rIns="0">
            <a:spAutoFit/>
          </a:bodyPr>
          <a:lstStyle/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public static void main(String[] args) {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String[] customer; 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 customer=new String[10];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for(int i = 0;i&lt;10;i++)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{System.out.println("系统正在创建第"+(i+1)+"个用户");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	if(i+1&lt;10)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	{customer[i] = "客户0"+(i+1);}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	else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	{customer[i] = "客户"+(i+1);}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	System.out.println("创建完毕！");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}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System.out.println("全部用户创建完毕！");}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1460500" y="1367790"/>
            <a:ext cx="2658745" cy="353060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60137" name="AutoShape 9"/>
          <p:cNvSpPr>
            <a:spLocks noChangeArrowheads="1"/>
          </p:cNvSpPr>
          <p:nvPr/>
        </p:nvSpPr>
        <p:spPr bwMode="auto">
          <a:xfrm>
            <a:off x="4745990" y="1220193"/>
            <a:ext cx="1770226" cy="64698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</a:rPr>
              <a:t>使用数组保存用户，数量固定</a:t>
            </a:r>
            <a:endParaRPr lang="en-US" altLang="zh-CN" sz="1600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10" name="Picture 20" descr="0quav023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70887" y="2918341"/>
            <a:ext cx="1719723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31" grpId="0" bldLvl="0" animBg="1"/>
      <p:bldP spid="3" grpId="0" bldLvl="0" animBg="1"/>
      <p:bldP spid="3" grpId="1" bldLvl="0" animBg="1"/>
      <p:bldP spid="20" grpId="0" bldLvl="0" animBg="1"/>
      <p:bldP spid="20" grpId="1" bldLvl="0" animBg="1"/>
      <p:bldP spid="560137" grpId="1" bldLvl="0" animBg="1"/>
      <p:bldP spid="560137" grpId="2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5739" y="141482"/>
            <a:ext cx="6768877" cy="368300"/>
          </a:xfrm>
        </p:spPr>
        <p:txBody>
          <a:bodyPr/>
          <a:lstStyle/>
          <a:p>
            <a:r>
              <a:rPr lang="zh-CN" altLang="en-US" dirty="0"/>
              <a:t>提出问题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80858" y="2571750"/>
            <a:ext cx="7594600" cy="2461260"/>
            <a:chOff x="1319033" y="344695"/>
            <a:chExt cx="7308304" cy="2461234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9033" y="344695"/>
              <a:ext cx="7308304" cy="2461234"/>
            </a:xfrm>
            <a:prstGeom prst="rect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</p:pic>
        <p:sp>
          <p:nvSpPr>
            <p:cNvPr id="10" name="云形标注 9"/>
            <p:cNvSpPr/>
            <p:nvPr/>
          </p:nvSpPr>
          <p:spPr bwMode="auto">
            <a:xfrm>
              <a:off x="5571386" y="534637"/>
              <a:ext cx="2490470" cy="1196340"/>
            </a:xfrm>
            <a:prstGeom prst="cloudCallout">
              <a:avLst>
                <a:gd name="adj1" fmla="val -29991"/>
                <a:gd name="adj2" fmla="val 68912"/>
              </a:avLst>
            </a:prstGeom>
            <a:solidFill>
              <a:schemeClr val="accent1"/>
            </a:solidFill>
            <a:ln w="285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1800" b="1" i="0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 下次运行是不是再次选择？</a:t>
              </a:r>
            </a:p>
          </p:txBody>
        </p:sp>
        <p:sp>
          <p:nvSpPr>
            <p:cNvPr id="11" name="圆角矩形 8"/>
            <p:cNvSpPr/>
            <p:nvPr/>
          </p:nvSpPr>
          <p:spPr bwMode="auto">
            <a:xfrm>
              <a:off x="3707601" y="2295510"/>
              <a:ext cx="468382" cy="371872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77592" y="857907"/>
            <a:ext cx="7705090" cy="1526187"/>
          </a:xfrm>
          <a:prstGeom prst="roundRect">
            <a:avLst>
              <a:gd name="adj" fmla="val 0"/>
            </a:avLst>
          </a:prstGeom>
          <a:solidFill>
            <a:srgbClr val="E7F4FF"/>
          </a:solidFill>
          <a:ln w="28575" cap="flat" cmpd="sng" algn="ctr">
            <a:solidFill>
              <a:srgbClr val="5AADD6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 wrap="square" lIns="0" rIns="0">
            <a:spAutoFit/>
          </a:bodyPr>
          <a:lstStyle/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MobileCard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card1 = new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MobileCard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kevin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", "12345", "18611797868",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		new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TalkPackage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(), 58.0, 42.0);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MobileCard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card2 = new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MobileCard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("tom", "12345", "18611797869",</a:t>
            </a:r>
          </a:p>
          <a:p>
            <a:pPr marL="224155" lvl="1" indent="-224155" algn="l" defTabSz="381000" eaLnBrk="0" hangingPunct="0">
              <a:lnSpc>
                <a:spcPct val="150000"/>
              </a:lnSpc>
              <a:buClr>
                <a:schemeClr val="folHlink"/>
              </a:buClr>
              <a:buSzPct val="60000"/>
              <a:tabLst>
                <a:tab pos="444500" algn="l"/>
              </a:tabLst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				new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NetPackage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(), 68.0, 32.0);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6012160" y="854797"/>
            <a:ext cx="1728192" cy="12128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0137" name="AutoShape 9"/>
          <p:cNvSpPr>
            <a:spLocks noChangeArrowheads="1"/>
          </p:cNvSpPr>
          <p:nvPr/>
        </p:nvSpPr>
        <p:spPr bwMode="auto">
          <a:xfrm>
            <a:off x="6180792" y="1861208"/>
            <a:ext cx="1559560" cy="64698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sz="1600" kern="0" dirty="0">
                <a:solidFill>
                  <a:schemeClr val="bg1"/>
                </a:solidFill>
                <a:latin typeface="+mn-ea"/>
                <a:ea typeface="+mn-ea"/>
              </a:rPr>
              <a:t>数据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</a:rPr>
              <a:t>保</a:t>
            </a:r>
            <a:r>
              <a:rPr lang="zh-CN" sz="1600" kern="0" dirty="0">
                <a:solidFill>
                  <a:schemeClr val="bg1"/>
                </a:solidFill>
                <a:latin typeface="+mn-ea"/>
                <a:ea typeface="+mn-ea"/>
              </a:rPr>
              <a:t>存在内存</a:t>
            </a:r>
            <a:r>
              <a:rPr lang="zh-CN" altLang="en-US" sz="1600" kern="0" dirty="0">
                <a:solidFill>
                  <a:schemeClr val="bg1"/>
                </a:solidFill>
                <a:latin typeface="+mn-ea"/>
                <a:ea typeface="+mn-ea"/>
              </a:rPr>
              <a:t>中</a:t>
            </a:r>
            <a:endParaRPr lang="zh-CN" sz="1600" kern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6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560137" grpId="2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17195" y="1646920"/>
            <a:ext cx="9144000" cy="514277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195739" y="14148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r"/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为什么学习本门课</a:t>
            </a:r>
            <a:endParaRPr lang="zh-CN" altLang="en-US" dirty="0"/>
          </a:p>
        </p:txBody>
      </p:sp>
      <p:sp>
        <p:nvSpPr>
          <p:cNvPr id="5123" name="TextBox 9"/>
          <p:cNvSpPr txBox="1"/>
          <p:nvPr/>
        </p:nvSpPr>
        <p:spPr>
          <a:xfrm>
            <a:off x="220345" y="717550"/>
            <a:ext cx="6410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C00000"/>
                </a:solidFill>
                <a:sym typeface="+mn-ea"/>
              </a:rPr>
              <a:t>交互通信的问题</a:t>
            </a:r>
            <a:endParaRPr lang="zh-CN" altLang="en-US" sz="1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585" y="1293618"/>
            <a:ext cx="1949942" cy="346829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695" y="1201420"/>
            <a:ext cx="2032635" cy="356044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99795" y="1203325"/>
            <a:ext cx="2520315" cy="374459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B68057-5B56-43D7-A50D-DA80C7629194}"/>
              </a:ext>
            </a:extLst>
          </p:cNvPr>
          <p:cNvSpPr/>
          <p:nvPr/>
        </p:nvSpPr>
        <p:spPr>
          <a:xfrm>
            <a:off x="5796137" y="1109344"/>
            <a:ext cx="2376264" cy="374459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224155" indent="-224155" algn="l" defTabSz="381000">
              <a:lnSpc>
                <a:spcPct val="15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4" name="云形标注 9">
            <a:extLst>
              <a:ext uri="{FF2B5EF4-FFF2-40B4-BE49-F238E27FC236}">
                <a16:creationId xmlns:a16="http://schemas.microsoft.com/office/drawing/2014/main" id="{7C6ECBE8-760A-4F64-B053-D3D5FDA3394A}"/>
              </a:ext>
            </a:extLst>
          </p:cNvPr>
          <p:cNvSpPr/>
          <p:nvPr/>
        </p:nvSpPr>
        <p:spPr bwMode="auto">
          <a:xfrm>
            <a:off x="2411760" y="1201420"/>
            <a:ext cx="1872208" cy="688688"/>
          </a:xfrm>
          <a:prstGeom prst="cloudCallout">
            <a:avLst>
              <a:gd name="adj1" fmla="val -29991"/>
              <a:gd name="adj2" fmla="val 68912"/>
            </a:avLst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单聊模式</a:t>
            </a:r>
          </a:p>
        </p:txBody>
      </p:sp>
      <p:sp>
        <p:nvSpPr>
          <p:cNvPr id="15" name="云形标注 9">
            <a:extLst>
              <a:ext uri="{FF2B5EF4-FFF2-40B4-BE49-F238E27FC236}">
                <a16:creationId xmlns:a16="http://schemas.microsoft.com/office/drawing/2014/main" id="{20DB3142-7ED1-49BE-9AC5-C6BEE345FC95}"/>
              </a:ext>
            </a:extLst>
          </p:cNvPr>
          <p:cNvSpPr/>
          <p:nvPr/>
        </p:nvSpPr>
        <p:spPr bwMode="auto">
          <a:xfrm>
            <a:off x="4143191" y="1982184"/>
            <a:ext cx="1872208" cy="688688"/>
          </a:xfrm>
          <a:prstGeom prst="cloudCallout">
            <a:avLst>
              <a:gd name="adj1" fmla="val 61254"/>
              <a:gd name="adj2" fmla="val 56561"/>
            </a:avLst>
          </a:prstGeom>
          <a:solidFill>
            <a:schemeClr val="accent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群聊模式</a:t>
            </a: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17195" y="1646920"/>
            <a:ext cx="9144000" cy="514277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195739" y="14148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r"/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为什么学习本门课</a:t>
            </a:r>
            <a:endParaRPr lang="zh-CN" altLang="en-US" dirty="0"/>
          </a:p>
        </p:txBody>
      </p:sp>
      <p:sp>
        <p:nvSpPr>
          <p:cNvPr id="5123" name="TextBox 9"/>
          <p:cNvSpPr txBox="1"/>
          <p:nvPr/>
        </p:nvSpPr>
        <p:spPr>
          <a:xfrm>
            <a:off x="220345" y="717550"/>
            <a:ext cx="64103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/>
            <a:r>
              <a:rPr lang="zh-CN" altLang="en-US" sz="1800" b="1" dirty="0">
                <a:solidFill>
                  <a:srgbClr val="C00000"/>
                </a:solidFill>
                <a:sym typeface="+mn-ea"/>
              </a:rPr>
              <a:t>并行下载的问题</a:t>
            </a:r>
            <a:endParaRPr lang="zh-CN" altLang="en-US" sz="18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 descr="UDNR2R$51TH6AOJ5MEU8S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63" y="1085850"/>
            <a:ext cx="7279005" cy="394081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417195" y="1646920"/>
            <a:ext cx="9144000" cy="5142770"/>
          </a:xfrm>
          <a:prstGeom prst="rect">
            <a:avLst/>
          </a:prstGeom>
          <a:noFill/>
          <a:ln>
            <a:solidFill>
              <a:schemeClr val="tx1">
                <a:alpha val="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3" tIns="107570" rIns="134463" bIns="107570" numCol="1" spcCol="0" rtlCol="0" fromWordArt="0" anchor="t" anchorCtr="0" forceAA="0" compatLnSpc="1">
            <a:noAutofit/>
          </a:bodyPr>
          <a:lstStyle/>
          <a:p>
            <a:pPr algn="ctr" defTabSz="93218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765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anose="020B0502040204020203" charset="0"/>
              <a:cs typeface="Segoe UI" panose="020B0502040204020203" charset="0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2195739" y="141482"/>
            <a:ext cx="6768877" cy="368300"/>
          </a:xfrm>
        </p:spPr>
        <p:txBody>
          <a:bodyPr/>
          <a:lstStyle>
            <a:lvl1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Browallia New" panose="020B0604020202020204" charset="0"/>
              </a:defRPr>
            </a:lvl1pPr>
            <a:lvl2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2pPr>
            <a:lvl3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3pPr>
            <a:lvl4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4pPr>
            <a:lvl5pPr marL="913130" indent="-91313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Browallia New" panose="020B0604020202020204" charset="0"/>
                <a:ea typeface="微软雅黑" panose="020B0503020204020204" pitchFamily="34" charset="-122"/>
                <a:sym typeface="Browallia New" panose="020B0604020202020204" charset="0"/>
              </a:defRPr>
            </a:lvl9pPr>
          </a:lstStyle>
          <a:p>
            <a:pPr algn="r"/>
            <a:r>
              <a:rPr lang="zh-CN" altLang="en-US" sz="2000" dirty="0">
                <a:solidFill>
                  <a:srgbClr val="0070C0"/>
                </a:solidFill>
                <a:sym typeface="+mn-ea"/>
              </a:rPr>
              <a:t>为什么学习本门课</a:t>
            </a:r>
            <a:endParaRPr lang="zh-CN" altLang="en-US" dirty="0"/>
          </a:p>
        </p:txBody>
      </p:sp>
      <p:pic>
        <p:nvPicPr>
          <p:cNvPr id="2" name="图片 7"/>
          <p:cNvPicPr>
            <a:picLocks noChangeAspect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74595" y="2776855"/>
            <a:ext cx="3439795" cy="1703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椭圆 8"/>
          <p:cNvSpPr/>
          <p:nvPr/>
        </p:nvSpPr>
        <p:spPr>
          <a:xfrm>
            <a:off x="1248471" y="1695862"/>
            <a:ext cx="1241176" cy="1241535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</p:txBody>
      </p:sp>
      <p:sp>
        <p:nvSpPr>
          <p:cNvPr id="5" name="椭圆 9"/>
          <p:cNvSpPr/>
          <p:nvPr/>
        </p:nvSpPr>
        <p:spPr>
          <a:xfrm>
            <a:off x="2354734" y="1008551"/>
            <a:ext cx="1241176" cy="1241535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</a:p>
        </p:txBody>
      </p:sp>
      <p:sp>
        <p:nvSpPr>
          <p:cNvPr id="6" name="椭圆 10"/>
          <p:cNvSpPr/>
          <p:nvPr/>
        </p:nvSpPr>
        <p:spPr>
          <a:xfrm>
            <a:off x="4929983" y="1079924"/>
            <a:ext cx="1241175" cy="1241535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  <a:p>
            <a:pPr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grpSp>
        <p:nvGrpSpPr>
          <p:cNvPr id="7" name="组合 12"/>
          <p:cNvGrpSpPr/>
          <p:nvPr/>
        </p:nvGrpSpPr>
        <p:grpSpPr bwMode="auto">
          <a:xfrm>
            <a:off x="2314679" y="3925983"/>
            <a:ext cx="518842" cy="518992"/>
            <a:chOff x="3927867" y="5719055"/>
            <a:chExt cx="692150" cy="69215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63500" dir="8100000" algn="ctr" rotWithShape="0">
              <a:schemeClr val="tx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9" name="椭圆 13"/>
            <p:cNvSpPr/>
            <p:nvPr/>
          </p:nvSpPr>
          <p:spPr>
            <a:xfrm>
              <a:off x="3927867" y="5719055"/>
              <a:ext cx="692150" cy="692150"/>
            </a:xfrm>
            <a:prstGeom prst="ellipse">
              <a:avLst/>
            </a:prstGeom>
            <a:grpFill/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Impact" panose="020B0806030902050204" pitchFamily="34" charset="0"/>
              </a:endParaRPr>
            </a:p>
          </p:txBody>
        </p:sp>
        <p:sp>
          <p:nvSpPr>
            <p:cNvPr id="10" name="椭圆 14"/>
            <p:cNvSpPr/>
            <p:nvPr/>
          </p:nvSpPr>
          <p:spPr>
            <a:xfrm>
              <a:off x="4004067" y="5795255"/>
              <a:ext cx="539750" cy="539750"/>
            </a:xfrm>
            <a:prstGeom prst="ellipse">
              <a:avLst/>
            </a:prstGeom>
            <a:grpFill/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Impact" panose="020B0806030902050204" pitchFamily="34" charset="0"/>
                </a:rPr>
                <a:t>1</a:t>
              </a:r>
              <a:endParaRPr lang="zh-CN" altLang="en-US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15"/>
          <p:cNvGrpSpPr/>
          <p:nvPr/>
        </p:nvGrpSpPr>
        <p:grpSpPr bwMode="auto">
          <a:xfrm>
            <a:off x="2879527" y="2917871"/>
            <a:ext cx="518842" cy="518992"/>
            <a:chOff x="5191288" y="4388838"/>
            <a:chExt cx="692150" cy="69215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63500" dir="8100000" algn="ctr" rotWithShape="0">
              <a:schemeClr val="tx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2" name="椭圆 16"/>
            <p:cNvSpPr/>
            <p:nvPr/>
          </p:nvSpPr>
          <p:spPr>
            <a:xfrm>
              <a:off x="5191288" y="4388838"/>
              <a:ext cx="692150" cy="692150"/>
            </a:xfrm>
            <a:prstGeom prst="ellipse">
              <a:avLst/>
            </a:prstGeom>
            <a:grpFill/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Impact" panose="020B0806030902050204" pitchFamily="34" charset="0"/>
              </a:endParaRPr>
            </a:p>
          </p:txBody>
        </p:sp>
        <p:sp>
          <p:nvSpPr>
            <p:cNvPr id="13" name="椭圆 17"/>
            <p:cNvSpPr/>
            <p:nvPr/>
          </p:nvSpPr>
          <p:spPr>
            <a:xfrm>
              <a:off x="5267488" y="4465038"/>
              <a:ext cx="539750" cy="539750"/>
            </a:xfrm>
            <a:prstGeom prst="ellipse">
              <a:avLst/>
            </a:prstGeom>
            <a:grpFill/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Impact" panose="020B0806030902050204" pitchFamily="34" charset="0"/>
                </a:rPr>
                <a:t>2</a:t>
              </a:r>
              <a:endParaRPr lang="zh-CN" altLang="en-US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18"/>
          <p:cNvGrpSpPr/>
          <p:nvPr/>
        </p:nvGrpSpPr>
        <p:grpSpPr bwMode="auto">
          <a:xfrm>
            <a:off x="5146564" y="2989879"/>
            <a:ext cx="518842" cy="518992"/>
            <a:chOff x="6884827" y="4388838"/>
            <a:chExt cx="692150" cy="69215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63500" dir="8100000" algn="ctr" rotWithShape="0">
              <a:schemeClr val="tx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15" name="椭圆 19"/>
            <p:cNvSpPr/>
            <p:nvPr/>
          </p:nvSpPr>
          <p:spPr>
            <a:xfrm>
              <a:off x="6884827" y="4388838"/>
              <a:ext cx="692150" cy="692150"/>
            </a:xfrm>
            <a:prstGeom prst="ellipse">
              <a:avLst/>
            </a:prstGeom>
            <a:grpFill/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Impact" panose="020B0806030902050204" pitchFamily="34" charset="0"/>
              </a:endParaRPr>
            </a:p>
          </p:txBody>
        </p:sp>
        <p:sp>
          <p:nvSpPr>
            <p:cNvPr id="16" name="椭圆 20"/>
            <p:cNvSpPr/>
            <p:nvPr/>
          </p:nvSpPr>
          <p:spPr>
            <a:xfrm>
              <a:off x="6957852" y="4465038"/>
              <a:ext cx="539750" cy="539750"/>
            </a:xfrm>
            <a:prstGeom prst="ellipse">
              <a:avLst/>
            </a:prstGeom>
            <a:grpFill/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Impact" panose="020B0806030902050204" pitchFamily="34" charset="0"/>
                </a:rPr>
                <a:t>4</a:t>
              </a:r>
              <a:endParaRPr lang="zh-CN" altLang="en-US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20" name="任意多边形 25"/>
          <p:cNvSpPr/>
          <p:nvPr/>
        </p:nvSpPr>
        <p:spPr>
          <a:xfrm rot="5400000">
            <a:off x="2697971" y="2557803"/>
            <a:ext cx="553512" cy="8092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任意多边形 27"/>
          <p:cNvSpPr/>
          <p:nvPr/>
        </p:nvSpPr>
        <p:spPr>
          <a:xfrm rot="5400000" flipV="1">
            <a:off x="1517717" y="3358742"/>
            <a:ext cx="1056042" cy="423642"/>
          </a:xfrm>
          <a:custGeom>
            <a:avLst/>
            <a:gdLst>
              <a:gd name="connsiteX0" fmla="*/ 1799772 w 1799772"/>
              <a:gd name="connsiteY0" fmla="*/ 232228 h 232228"/>
              <a:gd name="connsiteX1" fmla="*/ 1524000 w 1799772"/>
              <a:gd name="connsiteY1" fmla="*/ 0 h 232228"/>
              <a:gd name="connsiteX2" fmla="*/ 0 w 1799772"/>
              <a:gd name="connsiteY2" fmla="*/ 0 h 2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9772" h="232228">
                <a:moveTo>
                  <a:pt x="1799772" y="232228"/>
                </a:moveTo>
                <a:lnTo>
                  <a:pt x="1524000" y="0"/>
                </a:lnTo>
                <a:lnTo>
                  <a:pt x="0" y="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文本框 13"/>
          <p:cNvSpPr txBox="1"/>
          <p:nvPr/>
        </p:nvSpPr>
        <p:spPr>
          <a:xfrm>
            <a:off x="3662298" y="3474709"/>
            <a:ext cx="1241175" cy="344170"/>
          </a:xfrm>
          <a:prstGeom prst="rect">
            <a:avLst/>
          </a:prstGeom>
          <a:noFill/>
        </p:spPr>
        <p:txBody>
          <a:bodyPr lIns="68543" tIns="34272" rIns="68543" bIns="34272">
            <a:spAutoFit/>
          </a:bodyPr>
          <a:lstStyle/>
          <a:p>
            <a:pPr algn="ctr">
              <a:defRPr/>
            </a:pPr>
            <a:r>
              <a:rPr lang="en-US" altLang="zh-CN" sz="18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Java</a:t>
            </a:r>
            <a:r>
              <a:rPr lang="zh-CN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24" name="任意多边形 32"/>
          <p:cNvSpPr/>
          <p:nvPr/>
        </p:nvSpPr>
        <p:spPr>
          <a:xfrm rot="5400000" flipV="1">
            <a:off x="5274410" y="2629811"/>
            <a:ext cx="553512" cy="80920"/>
          </a:xfrm>
          <a:custGeom>
            <a:avLst/>
            <a:gdLst>
              <a:gd name="connsiteX0" fmla="*/ 740229 w 740229"/>
              <a:gd name="connsiteY0" fmla="*/ 0 h 406400"/>
              <a:gd name="connsiteX1" fmla="*/ 580572 w 740229"/>
              <a:gd name="connsiteY1" fmla="*/ 406400 h 406400"/>
              <a:gd name="connsiteX2" fmla="*/ 0 w 740229"/>
              <a:gd name="connsiteY2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0229" h="406400">
                <a:moveTo>
                  <a:pt x="740229" y="0"/>
                </a:moveTo>
                <a:lnTo>
                  <a:pt x="580572" y="406400"/>
                </a:lnTo>
                <a:lnTo>
                  <a:pt x="0" y="406400"/>
                </a:lnTo>
              </a:path>
            </a:pathLst>
          </a:cu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1"/>
          <p:cNvSpPr/>
          <p:nvPr/>
        </p:nvSpPr>
        <p:spPr>
          <a:xfrm>
            <a:off x="4002639" y="4177015"/>
            <a:ext cx="592623" cy="303539"/>
          </a:xfrm>
          <a:custGeom>
            <a:avLst/>
            <a:gdLst/>
            <a:ahLst/>
            <a:cxnLst/>
            <a:rect l="l" t="t" r="r" b="b"/>
            <a:pathLst>
              <a:path w="792088" h="404664"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lnTo>
                  <a:pt x="791219" y="404664"/>
                </a:lnTo>
                <a:lnTo>
                  <a:pt x="869" y="404664"/>
                </a:lnTo>
                <a:cubicBezTo>
                  <a:pt x="31" y="401809"/>
                  <a:pt x="0" y="398930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9"/>
          <p:cNvSpPr/>
          <p:nvPr/>
        </p:nvSpPr>
        <p:spPr>
          <a:xfrm>
            <a:off x="3650878" y="683160"/>
            <a:ext cx="1241176" cy="1241535"/>
          </a:xfrm>
          <a:prstGeom prst="ellipse">
            <a:avLst/>
          </a:prstGeo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43" tIns="34272" rIns="68543" bIns="34272"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</a:p>
        </p:txBody>
      </p:sp>
      <p:grpSp>
        <p:nvGrpSpPr>
          <p:cNvPr id="30" name="组合 15"/>
          <p:cNvGrpSpPr/>
          <p:nvPr/>
        </p:nvGrpSpPr>
        <p:grpSpPr bwMode="auto">
          <a:xfrm>
            <a:off x="4039529" y="2523548"/>
            <a:ext cx="518842" cy="518992"/>
            <a:chOff x="5191288" y="4388838"/>
            <a:chExt cx="692150" cy="692150"/>
          </a:xfrm>
          <a:gradFill>
            <a:gsLst>
              <a:gs pos="0">
                <a:schemeClr val="bg1"/>
              </a:gs>
              <a:gs pos="51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8900000" scaled="0"/>
          </a:gradFill>
          <a:effectLst>
            <a:outerShdw blurRad="444500" dist="63500" dir="8100000" algn="ctr" rotWithShape="0">
              <a:schemeClr val="tx1">
                <a:alpha val="50000"/>
              </a:scheme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31" name="椭圆 16"/>
            <p:cNvSpPr/>
            <p:nvPr/>
          </p:nvSpPr>
          <p:spPr>
            <a:xfrm>
              <a:off x="5191288" y="4388838"/>
              <a:ext cx="692150" cy="692150"/>
            </a:xfrm>
            <a:prstGeom prst="ellipse">
              <a:avLst/>
            </a:prstGeom>
            <a:grpFill/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Impact" panose="020B0806030902050204" pitchFamily="34" charset="0"/>
              </a:endParaRPr>
            </a:p>
          </p:txBody>
        </p:sp>
        <p:sp>
          <p:nvSpPr>
            <p:cNvPr id="32" name="椭圆 17"/>
            <p:cNvSpPr/>
            <p:nvPr/>
          </p:nvSpPr>
          <p:spPr>
            <a:xfrm>
              <a:off x="5267488" y="4465038"/>
              <a:ext cx="539750" cy="539750"/>
            </a:xfrm>
            <a:prstGeom prst="ellipse">
              <a:avLst/>
            </a:prstGeom>
            <a:grpFill/>
            <a:ln w="6350"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>
              <a:bevelT w="38100" h="571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dirty="0">
                  <a:solidFill>
                    <a:srgbClr val="0070C0"/>
                  </a:solidFill>
                  <a:latin typeface="Impact" panose="020B0806030902050204" pitchFamily="34" charset="0"/>
                </a:rPr>
                <a:t>3</a:t>
              </a:r>
              <a:endParaRPr lang="zh-CN" altLang="en-US" dirty="0">
                <a:solidFill>
                  <a:srgbClr val="0070C0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33" name="直接连接符 32"/>
          <p:cNvCxnSpPr/>
          <p:nvPr/>
        </p:nvCxnSpPr>
        <p:spPr>
          <a:xfrm>
            <a:off x="4298950" y="1996703"/>
            <a:ext cx="0" cy="468820"/>
          </a:xfrm>
          <a:prstGeom prst="line">
            <a:avLst/>
          </a:prstGeom>
          <a:ln w="31750">
            <a:solidFill>
              <a:srgbClr val="0070C0"/>
            </a:solidFill>
          </a:ln>
          <a:effectLst>
            <a:outerShdw blurRad="40005" dist="22860" dir="5400000" algn="ctr" rotWithShape="0">
              <a:schemeClr val="tx1">
                <a:alpha val="35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87"/>
          <p:cNvGrpSpPr/>
          <p:nvPr/>
        </p:nvGrpSpPr>
        <p:grpSpPr bwMode="auto">
          <a:xfrm>
            <a:off x="6575111" y="2047513"/>
            <a:ext cx="1562929" cy="1562929"/>
            <a:chOff x="2848131" y="1860029"/>
            <a:chExt cx="3807502" cy="3807502"/>
          </a:xfrm>
        </p:grpSpPr>
        <p:sp>
          <p:nvSpPr>
            <p:cNvPr id="43" name="椭圆 42"/>
            <p:cNvSpPr/>
            <p:nvPr/>
          </p:nvSpPr>
          <p:spPr>
            <a:xfrm>
              <a:off x="2848131" y="1860029"/>
              <a:ext cx="3807502" cy="3807502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938027" y="1949925"/>
              <a:ext cx="3627710" cy="3627710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rgbClr val="DDDEDD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/>
            </a:p>
          </p:txBody>
        </p:sp>
      </p:grpSp>
      <p:sp>
        <p:nvSpPr>
          <p:cNvPr id="103" name="文本框 5"/>
          <p:cNvSpPr txBox="1"/>
          <p:nvPr/>
        </p:nvSpPr>
        <p:spPr>
          <a:xfrm>
            <a:off x="6865232" y="2366509"/>
            <a:ext cx="98395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7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dirty="0">
                <a:solidFill>
                  <a:srgbClr val="0066CC"/>
                </a:solidFill>
                <a:effectLst>
                  <a:innerShdw blurRad="63500" dist="38100" dir="135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进阶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12292 -0.007901 " pathEditMode="relative" rAng="0" ptsTypes="">
                                      <p:cBhvr>
                                        <p:cTn id="1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12361 -0.007654 " pathEditMode="relative" rAng="0" ptsTypes="">
                                      <p:cBhvr>
                                        <p:cTn id="148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3" grpId="0"/>
      <p:bldP spid="23" grpId="1"/>
      <p:bldP spid="24" grpId="0" bldLvl="0" animBg="1"/>
      <p:bldP spid="24" grpId="1" bldLvl="0" animBg="1"/>
      <p:bldP spid="25" grpId="0" bldLvl="0" animBg="1"/>
      <p:bldP spid="25" grpId="1" bldLvl="0" animBg="1"/>
      <p:bldP spid="17" grpId="0" bldLvl="0" animBg="1"/>
      <p:bldP spid="17" grpId="1" bldLvl="0" animBg="1"/>
      <p:bldP spid="103" grpId="0"/>
      <p:bldP spid="103" grpId="1"/>
    </p:bld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Browallia New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7F4FF"/>
        </a:solidFill>
        <a:ln w="28575" cap="flat" cmpd="sng" algn="ctr">
          <a:solidFill>
            <a:srgbClr val="5AADD6"/>
          </a:solidFill>
          <a:prstDash val="solid"/>
          <a:round/>
          <a:headEnd type="none" w="med" len="med"/>
          <a:tailEnd type="none" w="med" len="med"/>
        </a:ln>
        <a:effectLst>
          <a:outerShdw blurRad="38100" sx="101000" sy="101000" algn="ctr" rotWithShape="0">
            <a:prstClr val="black">
              <a:alpha val="10000"/>
            </a:prstClr>
          </a:outerShdw>
        </a:effectLst>
      </a:spPr>
      <a:bodyPr wrap="square">
        <a:spAutoFit/>
      </a:bodyPr>
      <a:lstStyle>
        <a:defPPr marL="224155" indent="-224155" algn="l" defTabSz="381000">
          <a:lnSpc>
            <a:spcPct val="150000"/>
          </a:lnSpc>
          <a:buClr>
            <a:schemeClr val="folHlink"/>
          </a:buClr>
          <a:buSzPct val="60000"/>
          <a:buFont typeface="Wingdings" panose="05000000000000000000" pitchFamily="2" charset="2"/>
          <a:buNone/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208</Words>
  <Application>Microsoft Office PowerPoint</Application>
  <PresentationFormat>全屏显示(16:9)</PresentationFormat>
  <Paragraphs>67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Browallia New</vt:lpstr>
      <vt:lpstr>黑体</vt:lpstr>
      <vt:lpstr>宋体</vt:lpstr>
      <vt:lpstr>微软雅黑</vt:lpstr>
      <vt:lpstr>Arial</vt:lpstr>
      <vt:lpstr>Calibri</vt:lpstr>
      <vt:lpstr>Impact</vt:lpstr>
      <vt:lpstr>Segoe UI</vt:lpstr>
      <vt:lpstr>Tahoma</vt:lpstr>
      <vt:lpstr>Times New Roman</vt:lpstr>
      <vt:lpstr>Wingdings</vt:lpstr>
      <vt:lpstr>Office 主题</vt:lpstr>
      <vt:lpstr>预备课</vt:lpstr>
      <vt:lpstr>教师介绍</vt:lpstr>
      <vt:lpstr>PowerPoint 演示文稿</vt:lpstr>
      <vt:lpstr>回顾贯穿案例</vt:lpstr>
      <vt:lpstr>提出问题</vt:lpstr>
      <vt:lpstr>提出问题</vt:lpstr>
      <vt:lpstr>PowerPoint 演示文稿</vt:lpstr>
      <vt:lpstr>PowerPoint 演示文稿</vt:lpstr>
      <vt:lpstr>PowerPoint 演示文稿</vt:lpstr>
      <vt:lpstr>本门课贯穿案例</vt:lpstr>
      <vt:lpstr>本门课概念图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sw</cp:lastModifiedBy>
  <cp:revision>2401</cp:revision>
  <dcterms:created xsi:type="dcterms:W3CDTF">2006-03-08T06:55:00Z</dcterms:created>
  <dcterms:modified xsi:type="dcterms:W3CDTF">2018-10-29T07:42:25Z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