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339" r:id="rId3"/>
    <p:sldId id="347" r:id="rId4"/>
    <p:sldId id="337" r:id="rId5"/>
    <p:sldId id="295" r:id="rId6"/>
    <p:sldId id="346" r:id="rId7"/>
    <p:sldId id="1847" r:id="rId8"/>
    <p:sldId id="1827" r:id="rId9"/>
    <p:sldId id="1850" r:id="rId10"/>
    <p:sldId id="1854" r:id="rId11"/>
    <p:sldId id="1848" r:id="rId12"/>
    <p:sldId id="1849" r:id="rId13"/>
    <p:sldId id="1853" r:id="rId14"/>
    <p:sldId id="1828" r:id="rId15"/>
    <p:sldId id="1851" r:id="rId16"/>
    <p:sldId id="1852" r:id="rId17"/>
    <p:sldId id="1856" r:id="rId18"/>
    <p:sldId id="1857" r:id="rId19"/>
    <p:sldId id="1855" r:id="rId20"/>
    <p:sldId id="1829" r:id="rId21"/>
    <p:sldId id="348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5B"/>
    <a:srgbClr val="8160EB"/>
    <a:srgbClr val="0081FF"/>
    <a:srgbClr val="4988EB"/>
    <a:srgbClr val="666666"/>
    <a:srgbClr val="66DDD5"/>
    <a:srgbClr val="DF2F43"/>
    <a:srgbClr val="202743"/>
    <a:srgbClr val="E85F87"/>
    <a:srgbClr val="18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53" y="-178"/>
      </p:cViewPr>
      <p:guideLst>
        <p:guide pos="416"/>
        <p:guide pos="7242"/>
        <p:guide orient="horz" pos="663"/>
        <p:guide orient="horz" pos="935"/>
        <p:guide orient="horz" pos="3929"/>
        <p:guide orient="horz" pos="39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5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18494" y="-203587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2435888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225177"/>
            <a:ext cx="9043085" cy="1107996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6600" b="1" kern="1200" noProof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时尚简约风格模板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769" y="2552849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29745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F97C1A4-51E1-4517-9E00-0A0F0D20E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A8A90EB-6D0E-4405-A720-37C0AE586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7C5621C0-F005-4A65-83CB-CC1E2BAF4B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EB27C896-6D30-4ED7-852E-D76B823AF4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667E667-310B-4CEA-B39D-BF04C060A5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116116" y="1456831"/>
            <a:ext cx="8550734" cy="50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49A5AE7A-11BD-4D0A-9715-8964C5FF5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97701" y="2491695"/>
            <a:ext cx="4686300" cy="2598284"/>
          </a:xfrm>
          <a:solidFill>
            <a:schemeClr val="bg1"/>
          </a:solidFill>
          <a:scene3d>
            <a:camera prst="perspectiveRight">
              <a:rot lat="20760000" lon="20047601" rev="6120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4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82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C325E3-9A67-4205-8E7E-6EC9FEAC40F9}"/>
              </a:ext>
            </a:extLst>
          </p:cNvPr>
          <p:cNvSpPr/>
          <p:nvPr userDrawn="1"/>
        </p:nvSpPr>
        <p:spPr>
          <a:xfrm rot="1534757">
            <a:off x="-961648" y="-603802"/>
            <a:ext cx="5772470" cy="6535941"/>
          </a:xfrm>
          <a:custGeom>
            <a:avLst/>
            <a:gdLst>
              <a:gd name="connsiteX0" fmla="*/ 0 w 5772470"/>
              <a:gd name="connsiteY0" fmla="*/ 1695879 h 6535941"/>
              <a:gd name="connsiteX1" fmla="*/ 3542860 w 5772470"/>
              <a:gd name="connsiteY1" fmla="*/ 0 h 6535941"/>
              <a:gd name="connsiteX2" fmla="*/ 5243255 w 5772470"/>
              <a:gd name="connsiteY2" fmla="*/ 0 h 6535941"/>
              <a:gd name="connsiteX3" fmla="*/ 5772470 w 5772470"/>
              <a:gd name="connsiteY3" fmla="*/ 529215 h 6535941"/>
              <a:gd name="connsiteX4" fmla="*/ 5772470 w 5772470"/>
              <a:gd name="connsiteY4" fmla="*/ 6006726 h 6535941"/>
              <a:gd name="connsiteX5" fmla="*/ 5243255 w 5772470"/>
              <a:gd name="connsiteY5" fmla="*/ 6535941 h 6535941"/>
              <a:gd name="connsiteX6" fmla="*/ 2316817 w 5772470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2470" h="6535941">
                <a:moveTo>
                  <a:pt x="0" y="1695879"/>
                </a:moveTo>
                <a:lnTo>
                  <a:pt x="3542860" y="0"/>
                </a:lnTo>
                <a:lnTo>
                  <a:pt x="5243255" y="0"/>
                </a:lnTo>
                <a:cubicBezTo>
                  <a:pt x="5535532" y="0"/>
                  <a:pt x="5772470" y="236938"/>
                  <a:pt x="5772470" y="529215"/>
                </a:cubicBezTo>
                <a:lnTo>
                  <a:pt x="5772470" y="6006726"/>
                </a:lnTo>
                <a:cubicBezTo>
                  <a:pt x="5772470" y="6299003"/>
                  <a:pt x="5535532" y="6535941"/>
                  <a:pt x="5243255" y="6535941"/>
                </a:cubicBezTo>
                <a:lnTo>
                  <a:pt x="2316817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C1A216E-368A-4FE7-B1D3-549CE5D3487C}"/>
              </a:ext>
            </a:extLst>
          </p:cNvPr>
          <p:cNvSpPr/>
          <p:nvPr userDrawn="1"/>
        </p:nvSpPr>
        <p:spPr>
          <a:xfrm rot="1534757">
            <a:off x="2508072" y="406960"/>
            <a:ext cx="10630047" cy="6535942"/>
          </a:xfrm>
          <a:custGeom>
            <a:avLst/>
            <a:gdLst>
              <a:gd name="connsiteX0" fmla="*/ 0 w 10630047"/>
              <a:gd name="connsiteY0" fmla="*/ 1737887 h 6535942"/>
              <a:gd name="connsiteX1" fmla="*/ 3630618 w 10630047"/>
              <a:gd name="connsiteY1" fmla="*/ 0 h 6535942"/>
              <a:gd name="connsiteX2" fmla="*/ 8594363 w 10630047"/>
              <a:gd name="connsiteY2" fmla="*/ 0 h 6535942"/>
              <a:gd name="connsiteX3" fmla="*/ 10630047 w 10630047"/>
              <a:gd name="connsiteY3" fmla="*/ 4252746 h 6535942"/>
              <a:gd name="connsiteX4" fmla="*/ 5860227 w 10630047"/>
              <a:gd name="connsiteY4" fmla="*/ 6535941 h 6535942"/>
              <a:gd name="connsiteX5" fmla="*/ 529216 w 10630047"/>
              <a:gd name="connsiteY5" fmla="*/ 6535942 h 6535942"/>
              <a:gd name="connsiteX6" fmla="*/ 0 w 10630047"/>
              <a:gd name="connsiteY6" fmla="*/ 6006726 h 65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30047" h="6535942">
                <a:moveTo>
                  <a:pt x="0" y="1737887"/>
                </a:moveTo>
                <a:lnTo>
                  <a:pt x="3630618" y="0"/>
                </a:lnTo>
                <a:lnTo>
                  <a:pt x="8594363" y="0"/>
                </a:lnTo>
                <a:lnTo>
                  <a:pt x="10630047" y="4252746"/>
                </a:lnTo>
                <a:lnTo>
                  <a:pt x="5860227" y="6535941"/>
                </a:lnTo>
                <a:lnTo>
                  <a:pt x="529216" y="6535942"/>
                </a:lnTo>
                <a:cubicBezTo>
                  <a:pt x="236938" y="6535941"/>
                  <a:pt x="0" y="6299003"/>
                  <a:pt x="0" y="6006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7E85841-083E-4151-9BD7-F6F7E770DEF2}"/>
              </a:ext>
            </a:extLst>
          </p:cNvPr>
          <p:cNvSpPr/>
          <p:nvPr userDrawn="1"/>
        </p:nvSpPr>
        <p:spPr>
          <a:xfrm rot="1534757">
            <a:off x="1603979" y="-2037486"/>
            <a:ext cx="11079226" cy="6878693"/>
          </a:xfrm>
          <a:custGeom>
            <a:avLst/>
            <a:gdLst>
              <a:gd name="connsiteX0" fmla="*/ 0 w 11079226"/>
              <a:gd name="connsiteY0" fmla="*/ 4535048 h 6878693"/>
              <a:gd name="connsiteX1" fmla="*/ 9474166 w 11079226"/>
              <a:gd name="connsiteY1" fmla="*/ 0 h 6878693"/>
              <a:gd name="connsiteX2" fmla="*/ 11079226 w 11079226"/>
              <a:gd name="connsiteY2" fmla="*/ 3353130 h 6878693"/>
              <a:gd name="connsiteX3" fmla="*/ 11079226 w 11079226"/>
              <a:gd name="connsiteY3" fmla="*/ 6257922 h 6878693"/>
              <a:gd name="connsiteX4" fmla="*/ 10458455 w 11079226"/>
              <a:gd name="connsiteY4" fmla="*/ 6878693 h 6878693"/>
              <a:gd name="connsiteX5" fmla="*/ 620771 w 11079226"/>
              <a:gd name="connsiteY5" fmla="*/ 6878693 h 6878693"/>
              <a:gd name="connsiteX6" fmla="*/ 0 w 11079226"/>
              <a:gd name="connsiteY6" fmla="*/ 6257922 h 68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9226" h="6878693">
                <a:moveTo>
                  <a:pt x="0" y="4535048"/>
                </a:moveTo>
                <a:lnTo>
                  <a:pt x="9474166" y="0"/>
                </a:lnTo>
                <a:lnTo>
                  <a:pt x="11079226" y="3353130"/>
                </a:lnTo>
                <a:lnTo>
                  <a:pt x="11079226" y="6257922"/>
                </a:lnTo>
                <a:cubicBezTo>
                  <a:pt x="11079226" y="6600764"/>
                  <a:pt x="10801297" y="6878693"/>
                  <a:pt x="10458455" y="6878693"/>
                </a:cubicBezTo>
                <a:lnTo>
                  <a:pt x="620771" y="6878693"/>
                </a:lnTo>
                <a:cubicBezTo>
                  <a:pt x="277929" y="6878693"/>
                  <a:pt x="0" y="6600764"/>
                  <a:pt x="0" y="62579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6CF7EF-AC1E-4956-A4A7-E7537704A387}"/>
              </a:ext>
            </a:extLst>
          </p:cNvPr>
          <p:cNvCxnSpPr>
            <a:cxnSpLocks/>
          </p:cNvCxnSpPr>
          <p:nvPr userDrawn="1"/>
        </p:nvCxnSpPr>
        <p:spPr>
          <a:xfrm>
            <a:off x="4198256" y="3132571"/>
            <a:ext cx="6634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AF6FBD-F21B-4092-993A-045253DDF332}"/>
              </a:ext>
            </a:extLst>
          </p:cNvPr>
          <p:cNvGrpSpPr/>
          <p:nvPr userDrawn="1"/>
        </p:nvGrpSpPr>
        <p:grpSpPr>
          <a:xfrm flipH="1" flipV="1">
            <a:off x="-3820047" y="2622701"/>
            <a:ext cx="6521450" cy="3311525"/>
            <a:chOff x="2946400" y="3860800"/>
            <a:chExt cx="6521450" cy="33115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F0B779-9F5D-4CFD-BFCD-FE8C8C69E9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5169" y="4161763"/>
              <a:ext cx="6212681" cy="3010562"/>
            </a:xfrm>
            <a:prstGeom prst="lin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7793C9-302B-498D-BEE5-77DFA3605460}"/>
                </a:ext>
              </a:extLst>
            </p:cNvPr>
            <p:cNvSpPr/>
            <p:nvPr/>
          </p:nvSpPr>
          <p:spPr>
            <a:xfrm>
              <a:off x="2946400" y="3860800"/>
              <a:ext cx="508000" cy="508000"/>
            </a:xfrm>
            <a:prstGeom prst="ellipse">
              <a:avLst/>
            </a:prstGeom>
            <a:ln>
              <a:solidFill>
                <a:schemeClr val="tx2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AB9E21-C9FD-4745-BBF2-129CAC5F31F5}"/>
                </a:ext>
              </a:extLst>
            </p:cNvPr>
            <p:cNvSpPr/>
            <p:nvPr/>
          </p:nvSpPr>
          <p:spPr>
            <a:xfrm flipH="1">
              <a:off x="3109912" y="4024312"/>
              <a:ext cx="180976" cy="180976"/>
            </a:xfrm>
            <a:prstGeom prst="ellipse">
              <a:avLst/>
            </a:prstGeom>
            <a:solidFill>
              <a:srgbClr val="DAD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7CA67EC-B02E-4D8E-B6CD-68352198635D}"/>
              </a:ext>
            </a:extLst>
          </p:cNvPr>
          <p:cNvSpPr/>
          <p:nvPr userDrawn="1"/>
        </p:nvSpPr>
        <p:spPr>
          <a:xfrm rot="1534757">
            <a:off x="4582434" y="5782725"/>
            <a:ext cx="4874134" cy="470296"/>
          </a:xfrm>
          <a:custGeom>
            <a:avLst/>
            <a:gdLst>
              <a:gd name="connsiteX0" fmla="*/ 143618 w 4874134"/>
              <a:gd name="connsiteY0" fmla="*/ 18479 h 470296"/>
              <a:gd name="connsiteX1" fmla="*/ 235148 w 4874134"/>
              <a:gd name="connsiteY1" fmla="*/ 0 h 470296"/>
              <a:gd name="connsiteX2" fmla="*/ 4874134 w 4874134"/>
              <a:gd name="connsiteY2" fmla="*/ 0 h 470296"/>
              <a:gd name="connsiteX3" fmla="*/ 3891639 w 4874134"/>
              <a:gd name="connsiteY3" fmla="*/ 470296 h 470296"/>
              <a:gd name="connsiteX4" fmla="*/ 235148 w 4874134"/>
              <a:gd name="connsiteY4" fmla="*/ 470295 h 470296"/>
              <a:gd name="connsiteX5" fmla="*/ 0 w 4874134"/>
              <a:gd name="connsiteY5" fmla="*/ 235147 h 470296"/>
              <a:gd name="connsiteX6" fmla="*/ 0 w 4874134"/>
              <a:gd name="connsiteY6" fmla="*/ 235148 h 470296"/>
              <a:gd name="connsiteX7" fmla="*/ 143618 w 4874134"/>
              <a:gd name="connsiteY7" fmla="*/ 18479 h 47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4134" h="470296">
                <a:moveTo>
                  <a:pt x="143618" y="18479"/>
                </a:moveTo>
                <a:cubicBezTo>
                  <a:pt x="171751" y="6580"/>
                  <a:pt x="202681" y="0"/>
                  <a:pt x="235148" y="0"/>
                </a:cubicBezTo>
                <a:lnTo>
                  <a:pt x="4874134" y="0"/>
                </a:lnTo>
                <a:lnTo>
                  <a:pt x="3891639" y="470296"/>
                </a:lnTo>
                <a:lnTo>
                  <a:pt x="235148" y="470295"/>
                </a:lnTo>
                <a:cubicBezTo>
                  <a:pt x="105280" y="470295"/>
                  <a:pt x="0" y="365016"/>
                  <a:pt x="0" y="235147"/>
                </a:cubicBezTo>
                <a:lnTo>
                  <a:pt x="0" y="235148"/>
                </a:lnTo>
                <a:cubicBezTo>
                  <a:pt x="0" y="137747"/>
                  <a:pt x="59220" y="54176"/>
                  <a:pt x="143618" y="18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8A1321F-06E2-45E9-8879-4A56FE0ED7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829" y="1181635"/>
            <a:ext cx="9043085" cy="1862048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1500" b="1" kern="1200" noProof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1A3F5F6-480C-4154-BA21-EA8D793857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73019" y="3309407"/>
            <a:ext cx="3924300" cy="369332"/>
          </a:xfrm>
        </p:spPr>
        <p:txBody>
          <a:bodyPr wrap="square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af-ZA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68568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966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8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1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C6D9F24-3291-4052-94DE-B222333D819F}"/>
              </a:ext>
            </a:extLst>
          </p:cNvPr>
          <p:cNvSpPr/>
          <p:nvPr userDrawn="1"/>
        </p:nvSpPr>
        <p:spPr>
          <a:xfrm rot="1461033">
            <a:off x="-905369" y="-648426"/>
            <a:ext cx="5738706" cy="6535941"/>
          </a:xfrm>
          <a:custGeom>
            <a:avLst/>
            <a:gdLst>
              <a:gd name="connsiteX0" fmla="*/ 0 w 5738706"/>
              <a:gd name="connsiteY0" fmla="*/ 1691248 h 6535941"/>
              <a:gd name="connsiteX1" fmla="*/ 3736904 w 5738706"/>
              <a:gd name="connsiteY1" fmla="*/ 0 h 6535941"/>
              <a:gd name="connsiteX2" fmla="*/ 5209490 w 5738706"/>
              <a:gd name="connsiteY2" fmla="*/ 0 h 6535941"/>
              <a:gd name="connsiteX3" fmla="*/ 5738706 w 5738706"/>
              <a:gd name="connsiteY3" fmla="*/ 529215 h 6535941"/>
              <a:gd name="connsiteX4" fmla="*/ 5738705 w 5738706"/>
              <a:gd name="connsiteY4" fmla="*/ 6006726 h 6535941"/>
              <a:gd name="connsiteX5" fmla="*/ 5209490 w 5738706"/>
              <a:gd name="connsiteY5" fmla="*/ 6535941 h 6535941"/>
              <a:gd name="connsiteX6" fmla="*/ 2192610 w 5738706"/>
              <a:gd name="connsiteY6" fmla="*/ 6535941 h 653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8706" h="6535941">
                <a:moveTo>
                  <a:pt x="0" y="1691248"/>
                </a:moveTo>
                <a:lnTo>
                  <a:pt x="3736904" y="0"/>
                </a:lnTo>
                <a:lnTo>
                  <a:pt x="5209490" y="0"/>
                </a:lnTo>
                <a:cubicBezTo>
                  <a:pt x="5501767" y="0"/>
                  <a:pt x="5738705" y="236938"/>
                  <a:pt x="5738706" y="529215"/>
                </a:cubicBezTo>
                <a:lnTo>
                  <a:pt x="5738705" y="6006726"/>
                </a:lnTo>
                <a:cubicBezTo>
                  <a:pt x="5738705" y="6299003"/>
                  <a:pt x="5501767" y="6535941"/>
                  <a:pt x="5209490" y="6535941"/>
                </a:cubicBezTo>
                <a:lnTo>
                  <a:pt x="2192610" y="65359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AC81769-B89F-4E89-861C-F83015CD9903}"/>
              </a:ext>
            </a:extLst>
          </p:cNvPr>
          <p:cNvSpPr/>
          <p:nvPr userDrawn="1"/>
        </p:nvSpPr>
        <p:spPr>
          <a:xfrm rot="1461033">
            <a:off x="2923317" y="-1389685"/>
            <a:ext cx="10578993" cy="8422484"/>
          </a:xfrm>
          <a:custGeom>
            <a:avLst/>
            <a:gdLst>
              <a:gd name="connsiteX0" fmla="*/ 0 w 10578993"/>
              <a:gd name="connsiteY0" fmla="*/ 3508089 h 8422484"/>
              <a:gd name="connsiteX1" fmla="*/ 7751314 w 10578993"/>
              <a:gd name="connsiteY1" fmla="*/ 0 h 8422484"/>
              <a:gd name="connsiteX2" fmla="*/ 10578993 w 10578993"/>
              <a:gd name="connsiteY2" fmla="*/ 6247912 h 8422484"/>
              <a:gd name="connsiteX3" fmla="*/ 5774156 w 10578993"/>
              <a:gd name="connsiteY3" fmla="*/ 8422484 h 8422484"/>
              <a:gd name="connsiteX4" fmla="*/ 746456 w 10578993"/>
              <a:gd name="connsiteY4" fmla="*/ 8422484 h 8422484"/>
              <a:gd name="connsiteX5" fmla="*/ 0 w 10578993"/>
              <a:gd name="connsiteY5" fmla="*/ 7676028 h 842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8993" h="8422484">
                <a:moveTo>
                  <a:pt x="0" y="3508089"/>
                </a:moveTo>
                <a:lnTo>
                  <a:pt x="7751314" y="0"/>
                </a:lnTo>
                <a:lnTo>
                  <a:pt x="10578993" y="6247912"/>
                </a:lnTo>
                <a:lnTo>
                  <a:pt x="5774156" y="8422484"/>
                </a:lnTo>
                <a:lnTo>
                  <a:pt x="746456" y="8422484"/>
                </a:lnTo>
                <a:cubicBezTo>
                  <a:pt x="334200" y="8422484"/>
                  <a:pt x="1" y="8088284"/>
                  <a:pt x="0" y="7676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D1FB5B0-3B9E-4611-A71F-3300E7CCFBA9}"/>
              </a:ext>
            </a:extLst>
          </p:cNvPr>
          <p:cNvSpPr/>
          <p:nvPr userDrawn="1"/>
        </p:nvSpPr>
        <p:spPr>
          <a:xfrm rot="1461033">
            <a:off x="8514966" y="-398236"/>
            <a:ext cx="4721210" cy="4046278"/>
          </a:xfrm>
          <a:custGeom>
            <a:avLst/>
            <a:gdLst>
              <a:gd name="connsiteX0" fmla="*/ 1 w 4721210"/>
              <a:gd name="connsiteY0" fmla="*/ 1307931 h 4046278"/>
              <a:gd name="connsiteX1" fmla="*/ 2889946 w 4721210"/>
              <a:gd name="connsiteY1" fmla="*/ 0 h 4046278"/>
              <a:gd name="connsiteX2" fmla="*/ 4721210 w 4721210"/>
              <a:gd name="connsiteY2" fmla="*/ 4046278 h 4046278"/>
              <a:gd name="connsiteX3" fmla="*/ 529215 w 4721210"/>
              <a:gd name="connsiteY3" fmla="*/ 4046278 h 4046278"/>
              <a:gd name="connsiteX4" fmla="*/ 0 w 4721210"/>
              <a:gd name="connsiteY4" fmla="*/ 3517063 h 404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1210" h="4046278">
                <a:moveTo>
                  <a:pt x="1" y="1307931"/>
                </a:moveTo>
                <a:lnTo>
                  <a:pt x="2889946" y="0"/>
                </a:lnTo>
                <a:lnTo>
                  <a:pt x="4721210" y="4046278"/>
                </a:lnTo>
                <a:lnTo>
                  <a:pt x="529215" y="4046278"/>
                </a:lnTo>
                <a:cubicBezTo>
                  <a:pt x="236938" y="4046278"/>
                  <a:pt x="0" y="3809340"/>
                  <a:pt x="0" y="35170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182188C-C240-44CD-AC8B-4343170F8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5725" y="12203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600" b="1" i="1" kern="1200" noProof="0">
                <a:gradFill flip="none" rotWithShape="1">
                  <a:gsLst>
                    <a:gs pos="0">
                      <a:schemeClr val="accent3"/>
                    </a:gs>
                    <a:gs pos="100000">
                      <a:srgbClr val="8160EB"/>
                    </a:gs>
                    <a:gs pos="64000">
                      <a:schemeClr val="accent4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66DDD5"/>
                    </a:gs>
                    <a:gs pos="100000">
                      <a:srgbClr val="8160EB"/>
                    </a:gs>
                    <a:gs pos="64000">
                      <a:srgbClr val="0081E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66DDD5"/>
                  </a:gs>
                  <a:gs pos="100000">
                    <a:srgbClr val="8160EB"/>
                  </a:gs>
                  <a:gs pos="64000">
                    <a:srgbClr val="0081E1"/>
                  </a:gs>
                </a:gsLst>
                <a:lin ang="5400000" scaled="1"/>
                <a:tileRect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B746B37-BF8F-4C5B-9A06-C9F4C11830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727855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66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446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0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1512915" y="4179871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6810058" y="2541856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6810058" y="4135355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1774170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7128566" y="3566516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1774170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7128566" y="5198064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3762" y="292481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1662314" y="2541856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8820" y="4456678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292632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959" y="4458197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7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666967C-6376-4B37-A5D7-2280C3932BE5}"/>
              </a:ext>
            </a:extLst>
          </p:cNvPr>
          <p:cNvSpPr/>
          <p:nvPr userDrawn="1"/>
        </p:nvSpPr>
        <p:spPr>
          <a:xfrm rot="19317930">
            <a:off x="-206426" y="-1058701"/>
            <a:ext cx="3958486" cy="2533744"/>
          </a:xfrm>
          <a:custGeom>
            <a:avLst/>
            <a:gdLst>
              <a:gd name="connsiteX0" fmla="*/ 719464 w 3958486"/>
              <a:gd name="connsiteY0" fmla="*/ 0 h 2533744"/>
              <a:gd name="connsiteX1" fmla="*/ 3958486 w 3958486"/>
              <a:gd name="connsiteY1" fmla="*/ 2533744 h 2533744"/>
              <a:gd name="connsiteX2" fmla="*/ 469762 w 3958486"/>
              <a:gd name="connsiteY2" fmla="*/ 2533744 h 2533744"/>
              <a:gd name="connsiteX3" fmla="*/ 0 w 3958486"/>
              <a:gd name="connsiteY3" fmla="*/ 2063982 h 2533744"/>
              <a:gd name="connsiteX4" fmla="*/ 0 w 3958486"/>
              <a:gd name="connsiteY4" fmla="*/ 919730 h 253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486" h="2533744">
                <a:moveTo>
                  <a:pt x="719464" y="0"/>
                </a:moveTo>
                <a:lnTo>
                  <a:pt x="3958486" y="2533744"/>
                </a:lnTo>
                <a:lnTo>
                  <a:pt x="469762" y="2533744"/>
                </a:lnTo>
                <a:cubicBezTo>
                  <a:pt x="210320" y="2533744"/>
                  <a:pt x="0" y="2323424"/>
                  <a:pt x="0" y="2063982"/>
                </a:cubicBezTo>
                <a:lnTo>
                  <a:pt x="0" y="91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D73F90-0606-4908-ABFA-812052F2FA14}"/>
              </a:ext>
            </a:extLst>
          </p:cNvPr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D598D-8C80-409F-AF3D-FE5050423840}"/>
              </a:ext>
            </a:extLst>
          </p:cNvPr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AD5E4E-D8C0-457C-9C6B-323CFA025CBF}"/>
              </a:ext>
            </a:extLst>
          </p:cNvPr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CE59-856D-46FF-A76B-614E58B2E298}"/>
              </a:ext>
            </a:extLst>
          </p:cNvPr>
          <p:cNvSpPr txBox="1"/>
          <p:nvPr userDrawn="1"/>
        </p:nvSpPr>
        <p:spPr>
          <a:xfrm>
            <a:off x="406966" y="4063759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7FD7D-7957-4667-B4C7-C2AC84210FA1}"/>
              </a:ext>
            </a:extLst>
          </p:cNvPr>
          <p:cNvSpPr txBox="1"/>
          <p:nvPr userDrawn="1"/>
        </p:nvSpPr>
        <p:spPr>
          <a:xfrm>
            <a:off x="412491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518650-1391-41AC-BB47-99386EB203D2}"/>
              </a:ext>
            </a:extLst>
          </p:cNvPr>
          <p:cNvSpPr txBox="1"/>
          <p:nvPr userDrawn="1"/>
        </p:nvSpPr>
        <p:spPr>
          <a:xfrm>
            <a:off x="4124918" y="401924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1961855-67FD-4D32-B9D3-D1C2E7580852}"/>
              </a:ext>
            </a:extLst>
          </p:cNvPr>
          <p:cNvCxnSpPr>
            <a:cxnSpLocks/>
          </p:cNvCxnSpPr>
          <p:nvPr userDrawn="1"/>
        </p:nvCxnSpPr>
        <p:spPr>
          <a:xfrm>
            <a:off x="668221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E7152E-CC43-4A35-83C3-13D656358D8A}"/>
              </a:ext>
            </a:extLst>
          </p:cNvPr>
          <p:cNvCxnSpPr>
            <a:cxnSpLocks/>
          </p:cNvCxnSpPr>
          <p:nvPr userDrawn="1"/>
        </p:nvCxnSpPr>
        <p:spPr>
          <a:xfrm>
            <a:off x="4429617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77B15D3-1F3D-4047-933A-CBBD6BF85091}"/>
              </a:ext>
            </a:extLst>
          </p:cNvPr>
          <p:cNvCxnSpPr>
            <a:cxnSpLocks/>
          </p:cNvCxnSpPr>
          <p:nvPr userDrawn="1"/>
        </p:nvCxnSpPr>
        <p:spPr>
          <a:xfrm>
            <a:off x="668221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9376A-3983-4EE7-B0FE-9F89949B3352}"/>
              </a:ext>
            </a:extLst>
          </p:cNvPr>
          <p:cNvCxnSpPr>
            <a:cxnSpLocks/>
          </p:cNvCxnSpPr>
          <p:nvPr userDrawn="1"/>
        </p:nvCxnSpPr>
        <p:spPr>
          <a:xfrm>
            <a:off x="4429617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FDCBC30-90EF-4999-935C-6C70C356BF1D}"/>
              </a:ext>
            </a:extLst>
          </p:cNvPr>
          <p:cNvSpPr/>
          <p:nvPr userDrawn="1"/>
        </p:nvSpPr>
        <p:spPr>
          <a:xfrm>
            <a:off x="7088699" y="708505"/>
            <a:ext cx="841374" cy="841374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8EE616F-83DC-4396-941A-CE7E028BCB75}"/>
              </a:ext>
            </a:extLst>
          </p:cNvPr>
          <p:cNvSpPr/>
          <p:nvPr userDrawn="1"/>
        </p:nvSpPr>
        <p:spPr>
          <a:xfrm>
            <a:off x="7662504" y="1236460"/>
            <a:ext cx="319651" cy="31965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71000">
                <a:schemeClr val="accent4"/>
              </a:gs>
              <a:gs pos="100000">
                <a:schemeClr val="accent5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43A73ED-F065-4B72-83EB-6682D5FE636B}"/>
              </a:ext>
            </a:extLst>
          </p:cNvPr>
          <p:cNvSpPr/>
          <p:nvPr userDrawn="1"/>
        </p:nvSpPr>
        <p:spPr>
          <a:xfrm rot="19317930">
            <a:off x="-875421" y="5109"/>
            <a:ext cx="2397897" cy="2015181"/>
          </a:xfrm>
          <a:custGeom>
            <a:avLst/>
            <a:gdLst>
              <a:gd name="connsiteX0" fmla="*/ 1576387 w 2397897"/>
              <a:gd name="connsiteY0" fmla="*/ 0 h 2015181"/>
              <a:gd name="connsiteX1" fmla="*/ 2397897 w 2397897"/>
              <a:gd name="connsiteY1" fmla="*/ 642631 h 2015181"/>
              <a:gd name="connsiteX2" fmla="*/ 2397897 w 2397897"/>
              <a:gd name="connsiteY2" fmla="*/ 1545419 h 2015181"/>
              <a:gd name="connsiteX3" fmla="*/ 1928135 w 2397897"/>
              <a:gd name="connsiteY3" fmla="*/ 2015181 h 2015181"/>
              <a:gd name="connsiteX4" fmla="*/ 0 w 2397897"/>
              <a:gd name="connsiteY4" fmla="*/ 2015181 h 20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897" h="2015181">
                <a:moveTo>
                  <a:pt x="1576387" y="0"/>
                </a:moveTo>
                <a:lnTo>
                  <a:pt x="2397897" y="642631"/>
                </a:lnTo>
                <a:lnTo>
                  <a:pt x="2397897" y="1545419"/>
                </a:lnTo>
                <a:cubicBezTo>
                  <a:pt x="2397897" y="1804861"/>
                  <a:pt x="2187577" y="2015181"/>
                  <a:pt x="1928135" y="2015181"/>
                </a:cubicBezTo>
                <a:lnTo>
                  <a:pt x="0" y="2015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2759D9-2366-4283-81E0-16D2EC420698}"/>
              </a:ext>
            </a:extLst>
          </p:cNvPr>
          <p:cNvSpPr/>
          <p:nvPr userDrawn="1"/>
        </p:nvSpPr>
        <p:spPr>
          <a:xfrm rot="19333288">
            <a:off x="-383456" y="-476607"/>
            <a:ext cx="2422640" cy="1346307"/>
          </a:xfrm>
          <a:custGeom>
            <a:avLst/>
            <a:gdLst>
              <a:gd name="connsiteX0" fmla="*/ 685649 w 2422640"/>
              <a:gd name="connsiteY0" fmla="*/ 0 h 1346307"/>
              <a:gd name="connsiteX1" fmla="*/ 2422640 w 2422640"/>
              <a:gd name="connsiteY1" fmla="*/ 1346307 h 1346307"/>
              <a:gd name="connsiteX2" fmla="*/ 521221 w 2422640"/>
              <a:gd name="connsiteY2" fmla="*/ 1346307 h 1346307"/>
              <a:gd name="connsiteX3" fmla="*/ 4051 w 2422640"/>
              <a:gd name="connsiteY3" fmla="*/ 924801 h 1346307"/>
              <a:gd name="connsiteX4" fmla="*/ 0 w 2422640"/>
              <a:gd name="connsiteY4" fmla="*/ 884617 h 134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640" h="1346307">
                <a:moveTo>
                  <a:pt x="685649" y="0"/>
                </a:moveTo>
                <a:lnTo>
                  <a:pt x="2422640" y="1346307"/>
                </a:lnTo>
                <a:lnTo>
                  <a:pt x="521221" y="1346307"/>
                </a:lnTo>
                <a:cubicBezTo>
                  <a:pt x="266116" y="1346307"/>
                  <a:pt x="53275" y="1165354"/>
                  <a:pt x="4051" y="924801"/>
                </a:cubicBezTo>
                <a:lnTo>
                  <a:pt x="0" y="8846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E2C6827-43A0-4007-80CB-7C4D4CAF3391}"/>
              </a:ext>
            </a:extLst>
          </p:cNvPr>
          <p:cNvSpPr/>
          <p:nvPr userDrawn="1"/>
        </p:nvSpPr>
        <p:spPr>
          <a:xfrm rot="19317930">
            <a:off x="10383262" y="4827181"/>
            <a:ext cx="2760000" cy="2098615"/>
          </a:xfrm>
          <a:custGeom>
            <a:avLst/>
            <a:gdLst>
              <a:gd name="connsiteX0" fmla="*/ 2760000 w 2760000"/>
              <a:gd name="connsiteY0" fmla="*/ 0 h 2098615"/>
              <a:gd name="connsiteX1" fmla="*/ 1118347 w 2760000"/>
              <a:gd name="connsiteY1" fmla="*/ 2098615 h 2098615"/>
              <a:gd name="connsiteX2" fmla="*/ 0 w 2760000"/>
              <a:gd name="connsiteY2" fmla="*/ 1223782 h 2098615"/>
              <a:gd name="connsiteX3" fmla="*/ 0 w 2760000"/>
              <a:gd name="connsiteY3" fmla="*/ 469762 h 2098615"/>
              <a:gd name="connsiteX4" fmla="*/ 469762 w 2760000"/>
              <a:gd name="connsiteY4" fmla="*/ 0 h 20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00" h="2098615">
                <a:moveTo>
                  <a:pt x="2760000" y="0"/>
                </a:moveTo>
                <a:lnTo>
                  <a:pt x="1118347" y="2098615"/>
                </a:lnTo>
                <a:lnTo>
                  <a:pt x="0" y="1223782"/>
                </a:lnTo>
                <a:lnTo>
                  <a:pt x="0" y="469762"/>
                </a:lnTo>
                <a:cubicBezTo>
                  <a:pt x="0" y="210320"/>
                  <a:pt x="210320" y="0"/>
                  <a:pt x="469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EBDAC50-192B-4545-A03D-2EC4BBF65006}"/>
              </a:ext>
            </a:extLst>
          </p:cNvPr>
          <p:cNvSpPr/>
          <p:nvPr userDrawn="1"/>
        </p:nvSpPr>
        <p:spPr>
          <a:xfrm rot="19317930">
            <a:off x="10232169" y="6103326"/>
            <a:ext cx="2008903" cy="1337096"/>
          </a:xfrm>
          <a:custGeom>
            <a:avLst/>
            <a:gdLst>
              <a:gd name="connsiteX0" fmla="*/ 1801789 w 2008903"/>
              <a:gd name="connsiteY0" fmla="*/ 80229 h 1337096"/>
              <a:gd name="connsiteX1" fmla="*/ 2008903 w 2008903"/>
              <a:gd name="connsiteY1" fmla="*/ 469762 h 1337096"/>
              <a:gd name="connsiteX2" fmla="*/ 2008903 w 2008903"/>
              <a:gd name="connsiteY2" fmla="*/ 954073 h 1337096"/>
              <a:gd name="connsiteX3" fmla="*/ 1709282 w 2008903"/>
              <a:gd name="connsiteY3" fmla="*/ 1337096 h 1337096"/>
              <a:gd name="connsiteX4" fmla="*/ 0 w 2008903"/>
              <a:gd name="connsiteY4" fmla="*/ 0 h 1337096"/>
              <a:gd name="connsiteX5" fmla="*/ 1539141 w 2008903"/>
              <a:gd name="connsiteY5" fmla="*/ 0 h 1337096"/>
              <a:gd name="connsiteX6" fmla="*/ 1801789 w 2008903"/>
              <a:gd name="connsiteY6" fmla="*/ 80229 h 133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903" h="1337096">
                <a:moveTo>
                  <a:pt x="1801789" y="80229"/>
                </a:moveTo>
                <a:cubicBezTo>
                  <a:pt x="1926746" y="164648"/>
                  <a:pt x="2008904" y="307611"/>
                  <a:pt x="2008903" y="469762"/>
                </a:cubicBezTo>
                <a:lnTo>
                  <a:pt x="2008903" y="954073"/>
                </a:lnTo>
                <a:lnTo>
                  <a:pt x="1709282" y="1337096"/>
                </a:lnTo>
                <a:lnTo>
                  <a:pt x="0" y="0"/>
                </a:lnTo>
                <a:lnTo>
                  <a:pt x="1539141" y="0"/>
                </a:lnTo>
                <a:cubicBezTo>
                  <a:pt x="1636432" y="0"/>
                  <a:pt x="1726814" y="29576"/>
                  <a:pt x="1801789" y="80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3D76CC3-C00A-46A9-9277-1C54FE59FACF}"/>
              </a:ext>
            </a:extLst>
          </p:cNvPr>
          <p:cNvSpPr/>
          <p:nvPr userDrawn="1"/>
        </p:nvSpPr>
        <p:spPr>
          <a:xfrm rot="19333288">
            <a:off x="11349172" y="6046887"/>
            <a:ext cx="1254668" cy="877072"/>
          </a:xfrm>
          <a:custGeom>
            <a:avLst/>
            <a:gdLst>
              <a:gd name="connsiteX0" fmla="*/ 1254668 w 1254668"/>
              <a:gd name="connsiteY0" fmla="*/ 0 h 877072"/>
              <a:gd name="connsiteX1" fmla="*/ 574866 w 1254668"/>
              <a:gd name="connsiteY1" fmla="*/ 877072 h 877072"/>
              <a:gd name="connsiteX2" fmla="*/ 0 w 1254668"/>
              <a:gd name="connsiteY2" fmla="*/ 431506 h 877072"/>
              <a:gd name="connsiteX3" fmla="*/ 1008 w 1254668"/>
              <a:gd name="connsiteY3" fmla="*/ 421506 h 877072"/>
              <a:gd name="connsiteX4" fmla="*/ 518178 w 1254668"/>
              <a:gd name="connsiteY4" fmla="*/ 0 h 8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668" h="877072">
                <a:moveTo>
                  <a:pt x="1254668" y="0"/>
                </a:moveTo>
                <a:lnTo>
                  <a:pt x="574866" y="877072"/>
                </a:lnTo>
                <a:lnTo>
                  <a:pt x="0" y="431506"/>
                </a:lnTo>
                <a:lnTo>
                  <a:pt x="1008" y="421506"/>
                </a:lnTo>
                <a:cubicBezTo>
                  <a:pt x="50232" y="180953"/>
                  <a:pt x="263073" y="0"/>
                  <a:pt x="5181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3100">
                <a:srgbClr val="4988EB"/>
              </a:gs>
              <a:gs pos="100000">
                <a:srgbClr val="8160EB"/>
              </a:gs>
            </a:gsLst>
            <a:lin ang="8100000" scaled="1"/>
            <a:tileRect/>
          </a:gradFill>
          <a:ln>
            <a:noFill/>
          </a:ln>
          <a:effectLst>
            <a:outerShdw blurRad="368300" sx="103000" sy="103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F703B8-94D3-418D-AB2F-169A62CB3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7813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49082F-B449-494C-8F37-DBDE10876644}"/>
              </a:ext>
            </a:extLst>
          </p:cNvPr>
          <p:cNvSpPr/>
          <p:nvPr userDrawn="1"/>
        </p:nvSpPr>
        <p:spPr>
          <a:xfrm>
            <a:off x="556365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gradFill>
                  <a:gsLst>
                    <a:gs pos="49000">
                      <a:srgbClr val="2AA7DC"/>
                    </a:gs>
                    <a:gs pos="0">
                      <a:srgbClr val="66DDD5"/>
                    </a:gs>
                    <a:gs pos="100000">
                      <a:srgbClr val="8160EB"/>
                    </a:gs>
                  </a:gsLst>
                  <a:lin ang="54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gradFill>
                <a:gsLst>
                  <a:gs pos="49000">
                    <a:srgbClr val="2AA7DC"/>
                  </a:gs>
                  <a:gs pos="0">
                    <a:srgbClr val="66DDD5"/>
                  </a:gs>
                  <a:gs pos="100000">
                    <a:srgbClr val="8160EB"/>
                  </a:gs>
                </a:gsLst>
                <a:lin ang="54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F3429432-D7D8-46F0-8F61-D68185690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2871" y="4340566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C63C83ED-44BE-4884-9E5B-935AABC408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76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2CCA0F2B-321B-4F62-AABC-C4566577C0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3819" y="434208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BB6AB1-2142-48E6-B534-556F55CE77D1}"/>
              </a:ext>
            </a:extLst>
          </p:cNvPr>
          <p:cNvSpPr txBox="1"/>
          <p:nvPr userDrawn="1"/>
        </p:nvSpPr>
        <p:spPr>
          <a:xfrm>
            <a:off x="7872505" y="23070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A15000-10EC-44DC-86B1-58B511036AE2}"/>
              </a:ext>
            </a:extLst>
          </p:cNvPr>
          <p:cNvSpPr txBox="1"/>
          <p:nvPr userDrawn="1"/>
        </p:nvSpPr>
        <p:spPr>
          <a:xfrm>
            <a:off x="7872505" y="40167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gradFill>
                  <a:gsLst>
                    <a:gs pos="49000">
                      <a:srgbClr val="2AA7DC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0" i="1">
              <a:gradFill>
                <a:gsLst>
                  <a:gs pos="49000">
                    <a:srgbClr val="2AA7DC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AA751EA-7B22-4F74-BA01-448E9B12F6DF}"/>
              </a:ext>
            </a:extLst>
          </p:cNvPr>
          <p:cNvCxnSpPr>
            <a:cxnSpLocks/>
          </p:cNvCxnSpPr>
          <p:nvPr userDrawn="1"/>
        </p:nvCxnSpPr>
        <p:spPr>
          <a:xfrm>
            <a:off x="8191013" y="3333022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71163E-8D32-4577-B791-355C02864930}"/>
              </a:ext>
            </a:extLst>
          </p:cNvPr>
          <p:cNvCxnSpPr>
            <a:cxnSpLocks/>
          </p:cNvCxnSpPr>
          <p:nvPr userDrawn="1"/>
        </p:nvCxnSpPr>
        <p:spPr>
          <a:xfrm>
            <a:off x="8191013" y="5080687"/>
            <a:ext cx="328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24345C9C-E2E5-4F1A-9AEC-8098FD1615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6348" y="269157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F716F73E-860F-4E7B-A598-5C540179A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1406" y="4339555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92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0873DE6B-C1B6-4A8E-81EC-BCE1E05FA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9E88FB8D-788B-421E-8EEB-BDCA2706B9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1A274B5-2A0E-42E8-8231-95B6015C59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1A7C644C-37FE-472B-931F-011A71C88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0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9E96E817-4586-4443-BDC9-4E3ABD911F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D97D1A5-BA96-4BD9-8E1B-05ED15BCA5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58A3836B-914D-420F-A2F1-442966187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7772CD9-C0E5-4A31-91E7-02E042FF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B27DF08-95D8-450F-AAE7-B6CB60FD4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261A416-E7E8-498B-8702-C610A128F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E5B100C-500D-4EAC-9ACA-0ECACB061B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D8A94565-B639-43A7-8218-D4E8A23A15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044F544-7417-4778-8557-6AA82952A1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1436DBC-A6EE-4CFB-B93B-8D0150213E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CD212C-EC0C-441F-8D1D-5309D9DCCDB5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2C71E10-6969-4DE6-ADAA-18F891A0F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3200" b="1" kern="120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6CEB83-52D0-4C35-B39F-58B8958F0B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A599EE02-986F-4016-AEC3-ABBD67BC49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A1079-13FF-4C87-97F3-24088AD1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36A60-4E67-4902-B74C-AA0C45D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8D7-6EA4-469A-A4C7-86023601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2AB-912B-449E-ACFF-B7F39EC2053A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52F5-D62D-45C7-809C-F9AE87C7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3F597-31A6-43D0-8A44-5F340D31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3AB6-3DCE-4D14-AA80-0D566E9A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5" r:id="rId2"/>
    <p:sldLayoutId id="2147483656" r:id="rId3"/>
    <p:sldLayoutId id="2147483667" r:id="rId4"/>
    <p:sldLayoutId id="2147483669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65" r:id="rId11"/>
    <p:sldLayoutId id="2147483676" r:id="rId12"/>
    <p:sldLayoutId id="2147483659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8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京西网电商系统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27037C7-0C6C-47C2-A50D-7532CF72F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汇报人：</a:t>
            </a:r>
            <a:r>
              <a:rPr lang="en-US" altLang="zh-CN" dirty="0"/>
              <a:t>-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16846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13DE5-D236-E7BF-F3E2-E21B7D306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模式图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2BDC83F-4DEC-54C0-D933-08F2796B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1619"/>
              </p:ext>
            </p:extLst>
          </p:nvPr>
        </p:nvGraphicFramePr>
        <p:xfrm>
          <a:off x="1359647" y="1342716"/>
          <a:ext cx="1894541" cy="222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user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 err="1"/>
                        <a:t>Uid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Passward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lastlogin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AC8FAC-D4FA-5FD2-DB9F-CA211A02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34247"/>
              </p:ext>
            </p:extLst>
          </p:nvPr>
        </p:nvGraphicFramePr>
        <p:xfrm>
          <a:off x="8549339" y="1338735"/>
          <a:ext cx="1894541" cy="445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goods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/>
                        <a:t>Gid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Gphoto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81050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7126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Carriage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9601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Pdate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97463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Paddress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30581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9222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0595755B-EAB4-8C6E-4648-E1788ED6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70350"/>
              </p:ext>
            </p:extLst>
          </p:nvPr>
        </p:nvGraphicFramePr>
        <p:xfrm>
          <a:off x="4954493" y="1342716"/>
          <a:ext cx="1894541" cy="2236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78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Shoppingcart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/>
                        <a:t>Sid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922489EE-B790-84B7-9F6B-D04F6093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98933"/>
              </p:ext>
            </p:extLst>
          </p:nvPr>
        </p:nvGraphicFramePr>
        <p:xfrm>
          <a:off x="4954493" y="4030137"/>
          <a:ext cx="1894541" cy="222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Check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 err="1"/>
                        <a:t>cid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DFBE901-04F1-F719-A225-2E45F38DD5B3}"/>
              </a:ext>
            </a:extLst>
          </p:cNvPr>
          <p:cNvCxnSpPr/>
          <p:nvPr/>
        </p:nvCxnSpPr>
        <p:spPr>
          <a:xfrm rot="10800000">
            <a:off x="3254189" y="1909482"/>
            <a:ext cx="1700305" cy="40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CA7951-24F7-E2B9-B622-D72C9AD0D015}"/>
              </a:ext>
            </a:extLst>
          </p:cNvPr>
          <p:cNvCxnSpPr/>
          <p:nvPr/>
        </p:nvCxnSpPr>
        <p:spPr>
          <a:xfrm flipV="1">
            <a:off x="6849034" y="1909482"/>
            <a:ext cx="1700305" cy="788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5110FA0-DFED-A4AD-989D-0EFF29746FE6}"/>
              </a:ext>
            </a:extLst>
          </p:cNvPr>
          <p:cNvCxnSpPr/>
          <p:nvPr/>
        </p:nvCxnSpPr>
        <p:spPr>
          <a:xfrm flipH="1">
            <a:off x="4572000" y="4948518"/>
            <a:ext cx="382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5B193CA-F378-681D-744C-7575A7DD9232}"/>
              </a:ext>
            </a:extLst>
          </p:cNvPr>
          <p:cNvCxnSpPr/>
          <p:nvPr/>
        </p:nvCxnSpPr>
        <p:spPr>
          <a:xfrm flipV="1">
            <a:off x="4572000" y="2008094"/>
            <a:ext cx="0" cy="294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058F86-F7CC-72B6-E4F1-0A4848B35EE8}"/>
              </a:ext>
            </a:extLst>
          </p:cNvPr>
          <p:cNvCxnSpPr/>
          <p:nvPr/>
        </p:nvCxnSpPr>
        <p:spPr>
          <a:xfrm flipH="1">
            <a:off x="3254188" y="2017059"/>
            <a:ext cx="1317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60C5CD6-F358-C245-A72A-94E46D561BDB}"/>
              </a:ext>
            </a:extLst>
          </p:cNvPr>
          <p:cNvCxnSpPr/>
          <p:nvPr/>
        </p:nvCxnSpPr>
        <p:spPr>
          <a:xfrm>
            <a:off x="6849034" y="5351929"/>
            <a:ext cx="110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5C480AE-CD9A-F1F4-82C0-B8CAD5826291}"/>
              </a:ext>
            </a:extLst>
          </p:cNvPr>
          <p:cNvCxnSpPr/>
          <p:nvPr/>
        </p:nvCxnSpPr>
        <p:spPr>
          <a:xfrm flipV="1">
            <a:off x="7951694" y="2017059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6C6339-0545-8D55-436A-7C5F857D8DFD}"/>
              </a:ext>
            </a:extLst>
          </p:cNvPr>
          <p:cNvCxnSpPr/>
          <p:nvPr/>
        </p:nvCxnSpPr>
        <p:spPr>
          <a:xfrm flipV="1">
            <a:off x="7951694" y="2008094"/>
            <a:ext cx="597645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59683A-A683-CC9F-3B7A-910CA91D5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F7C9756E-BED9-2821-7C82-26907FB5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26179"/>
              </p:ext>
            </p:extLst>
          </p:nvPr>
        </p:nvGraphicFramePr>
        <p:xfrm>
          <a:off x="1018986" y="1279963"/>
          <a:ext cx="1894541" cy="222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user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 err="1"/>
                        <a:t>Uid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Passward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lastlogin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25BDA143-23FC-B559-BA10-B077C6CB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4211"/>
              </p:ext>
            </p:extLst>
          </p:nvPr>
        </p:nvGraphicFramePr>
        <p:xfrm>
          <a:off x="5247338" y="4145826"/>
          <a:ext cx="1894541" cy="222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52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Check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/>
                        <a:t>Cid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8F7EB8A-EC9E-7233-D94C-1C1183206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24362"/>
              </p:ext>
            </p:extLst>
          </p:nvPr>
        </p:nvGraphicFramePr>
        <p:xfrm>
          <a:off x="9135031" y="1098608"/>
          <a:ext cx="1894541" cy="445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40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goods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/>
                        <a:t>Gid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Kinds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Gphoto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81050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7126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Carriage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9601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Pdate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97463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Paddress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30581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49222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3813FEC-16CF-3C22-EDAD-116D1DC50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61744"/>
              </p:ext>
            </p:extLst>
          </p:nvPr>
        </p:nvGraphicFramePr>
        <p:xfrm>
          <a:off x="5247338" y="1285823"/>
          <a:ext cx="1894541" cy="222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541">
                  <a:extLst>
                    <a:ext uri="{9D8B030D-6E8A-4147-A177-3AD203B41FA5}">
                      <a16:colId xmlns:a16="http://schemas.microsoft.com/office/drawing/2014/main" val="1242131374"/>
                    </a:ext>
                  </a:extLst>
                </a:gridCol>
              </a:tblGrid>
              <a:tr h="3606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Shoppingcart</a:t>
                      </a:r>
                      <a:endParaRPr lang="zh-CN" alt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86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u="sng" dirty="0"/>
                        <a:t>Sid</a:t>
                      </a:r>
                      <a:endParaRPr lang="zh-CN" altLang="en-US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6858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64067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98124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9340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5188"/>
                  </a:ext>
                </a:extLst>
              </a:tr>
            </a:tbl>
          </a:graphicData>
        </a:graphic>
      </p:graphicFrame>
      <p:sp>
        <p:nvSpPr>
          <p:cNvPr id="8" name="菱形 7">
            <a:extLst>
              <a:ext uri="{FF2B5EF4-FFF2-40B4-BE49-F238E27FC236}">
                <a16:creationId xmlns:a16="http://schemas.microsoft.com/office/drawing/2014/main" id="{2B4AD5B6-E4D7-58B2-F0BE-32BA4E7D6345}"/>
              </a:ext>
            </a:extLst>
          </p:cNvPr>
          <p:cNvSpPr/>
          <p:nvPr/>
        </p:nvSpPr>
        <p:spPr>
          <a:xfrm>
            <a:off x="3466349" y="2170267"/>
            <a:ext cx="860612" cy="42134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own</a:t>
            </a:r>
            <a:endParaRPr lang="zh-CN" altLang="en-US" sz="1000" dirty="0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76E78F7-B757-E615-62F5-895E6DB0619B}"/>
              </a:ext>
            </a:extLst>
          </p:cNvPr>
          <p:cNvSpPr/>
          <p:nvPr/>
        </p:nvSpPr>
        <p:spPr>
          <a:xfrm>
            <a:off x="7549022" y="2184152"/>
            <a:ext cx="1178866" cy="42134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contain</a:t>
            </a:r>
            <a:endParaRPr lang="zh-CN" altLang="en-US" sz="1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22DE9E0-16F8-2A0D-75A8-9DB0E418603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326961" y="2380938"/>
            <a:ext cx="920377" cy="1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BAD532FA-F1E6-0956-6176-3602EFC68864}"/>
              </a:ext>
            </a:extLst>
          </p:cNvPr>
          <p:cNvSpPr/>
          <p:nvPr/>
        </p:nvSpPr>
        <p:spPr>
          <a:xfrm>
            <a:off x="3466349" y="3822640"/>
            <a:ext cx="860612" cy="42134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pay</a:t>
            </a:r>
            <a:endParaRPr lang="zh-CN" altLang="en-US" sz="10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36CF54A-F1F2-8503-B477-2022555BC74C}"/>
              </a:ext>
            </a:extLst>
          </p:cNvPr>
          <p:cNvCxnSpPr>
            <a:stCxn id="16" idx="3"/>
          </p:cNvCxnSpPr>
          <p:nvPr/>
        </p:nvCxnSpPr>
        <p:spPr>
          <a:xfrm flipV="1">
            <a:off x="8727888" y="2394822"/>
            <a:ext cx="407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450EFD4-AE79-1146-CAD2-D524AF8824A7}"/>
              </a:ext>
            </a:extLst>
          </p:cNvPr>
          <p:cNvCxnSpPr>
            <a:endCxn id="16" idx="1"/>
          </p:cNvCxnSpPr>
          <p:nvPr/>
        </p:nvCxnSpPr>
        <p:spPr>
          <a:xfrm>
            <a:off x="7141879" y="2387880"/>
            <a:ext cx="407143" cy="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EC2395-8AA2-26E7-B8EE-FAEF0564A2A9}"/>
              </a:ext>
            </a:extLst>
          </p:cNvPr>
          <p:cNvCxnSpPr>
            <a:stCxn id="8" idx="1"/>
            <a:endCxn id="3" idx="3"/>
          </p:cNvCxnSpPr>
          <p:nvPr/>
        </p:nvCxnSpPr>
        <p:spPr>
          <a:xfrm flipH="1">
            <a:off x="2913527" y="2380938"/>
            <a:ext cx="552822" cy="1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78C503-CABC-4424-7D2F-9B3D733C68A7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2913527" y="2605493"/>
            <a:ext cx="552822" cy="142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14B0B20-9042-4FBB-82E5-2774E4812B50}"/>
              </a:ext>
            </a:extLst>
          </p:cNvPr>
          <p:cNvCxnSpPr>
            <a:stCxn id="25" idx="3"/>
          </p:cNvCxnSpPr>
          <p:nvPr/>
        </p:nvCxnSpPr>
        <p:spPr>
          <a:xfrm>
            <a:off x="4326961" y="4033311"/>
            <a:ext cx="920377" cy="23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1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77BB12-3448-5213-DDC5-838CBDA4D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加分项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39D967-CC35-5A9A-3F11-BF3A2417E47C}"/>
              </a:ext>
            </a:extLst>
          </p:cNvPr>
          <p:cNvSpPr txBox="1"/>
          <p:nvPr/>
        </p:nvSpPr>
        <p:spPr>
          <a:xfrm>
            <a:off x="645459" y="1559858"/>
            <a:ext cx="10901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通过实现三个角色</a:t>
            </a:r>
            <a:r>
              <a:rPr lang="en-US" altLang="zh-CN" dirty="0"/>
              <a:t>unsigned</a:t>
            </a:r>
            <a:r>
              <a:rPr lang="zh-CN" altLang="en-US" dirty="0"/>
              <a:t>，</a:t>
            </a:r>
            <a:r>
              <a:rPr lang="en-US" altLang="zh-CN" dirty="0"/>
              <a:t>signed</a:t>
            </a:r>
            <a:r>
              <a:rPr lang="zh-CN" altLang="en-US" dirty="0"/>
              <a:t>，</a:t>
            </a:r>
            <a:r>
              <a:rPr lang="en-US" altLang="zh-CN" dirty="0"/>
              <a:t>administrator</a:t>
            </a:r>
            <a:r>
              <a:rPr lang="zh-CN" altLang="en-US" dirty="0"/>
              <a:t>，使用授权语句赋予不同角色不同操作权。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主码自动递增增加，避免出现</a:t>
            </a:r>
            <a:r>
              <a:rPr lang="en-US" altLang="zh-CN" dirty="0"/>
              <a:t>id</a:t>
            </a:r>
            <a:r>
              <a:rPr lang="zh-CN" altLang="en-US" dirty="0"/>
              <a:t>重复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可以向商品添加图片，通过输入图片相对路径就可以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不仅符合第三范式，而且满足</a:t>
            </a:r>
            <a:r>
              <a:rPr lang="en-US" altLang="zh-CN" dirty="0"/>
              <a:t>BC</a:t>
            </a:r>
            <a:r>
              <a:rPr lang="zh-CN" altLang="en-US" dirty="0"/>
              <a:t>范式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B-</a:t>
            </a:r>
            <a:r>
              <a:rPr lang="zh-CN" altLang="en-US" dirty="0"/>
              <a:t>树索引技术，加快访问速度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外码约束清晰明了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B9B0F6-E043-8BD4-0BB9-6ED8DC43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0" y="3429000"/>
            <a:ext cx="826079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前端 后端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72439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D08373-712C-0DA7-F120-11397A3A8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A4CA1D-1EB5-8FC9-5D87-5B7C4079CB7A}"/>
              </a:ext>
            </a:extLst>
          </p:cNvPr>
          <p:cNvSpPr txBox="1"/>
          <p:nvPr/>
        </p:nvSpPr>
        <p:spPr>
          <a:xfrm>
            <a:off x="735106" y="1721224"/>
            <a:ext cx="4697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JSP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Bootstrap</a:t>
            </a:r>
            <a:r>
              <a:rPr lang="zh-CN" altLang="en-US" dirty="0"/>
              <a:t>框架，美化页面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支持三种身份：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未登录：商品模块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登录用户：购物车模块、支付模块、个人信息模块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管理员：管理员模块</a:t>
            </a:r>
            <a:endParaRPr lang="en-US" altLang="zh-CN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DCE8CD1F-CC41-B29C-FE63-53D321EC90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9445" r="19445"/>
          <a:stretch/>
        </p:blipFill>
        <p:spPr/>
      </p:pic>
    </p:spTree>
    <p:extLst>
      <p:ext uri="{BB962C8B-B14F-4D97-AF65-F5344CB8AC3E}">
        <p14:creationId xmlns:p14="http://schemas.microsoft.com/office/powerpoint/2010/main" val="143196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654534-6DC5-97A2-8D0D-9D4085C65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9350D68-0FB1-2737-D7FE-CD3BFA08FB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9445" r="19445"/>
          <a:stretch/>
        </p:blipFill>
        <p:spPr/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EAC587-600D-6B90-1B80-381C65D332A7}"/>
              </a:ext>
            </a:extLst>
          </p:cNvPr>
          <p:cNvSpPr txBox="1"/>
          <p:nvPr/>
        </p:nvSpPr>
        <p:spPr>
          <a:xfrm>
            <a:off x="708212" y="1595718"/>
            <a:ext cx="486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/>
              <a:t>servlet</a:t>
            </a:r>
            <a:r>
              <a:rPr lang="zh-CN" altLang="en-US" dirty="0"/>
              <a:t>技术，采用</a:t>
            </a:r>
            <a:r>
              <a:rPr lang="en-US" altLang="zh-CN" dirty="0"/>
              <a:t>Post</a:t>
            </a:r>
            <a:r>
              <a:rPr lang="zh-CN" altLang="en-US" dirty="0"/>
              <a:t>方法，处理前端的请求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JavaBean</a:t>
            </a:r>
            <a:r>
              <a:rPr lang="zh-CN" altLang="en-US" dirty="0"/>
              <a:t>，用</a:t>
            </a:r>
            <a:r>
              <a:rPr lang="en-US" altLang="zh-CN" dirty="0"/>
              <a:t>JDBC</a:t>
            </a:r>
            <a:r>
              <a:rPr lang="zh-CN" altLang="en-US" dirty="0"/>
              <a:t>，连接数据库做出相应的操作</a:t>
            </a:r>
          </a:p>
        </p:txBody>
      </p:sp>
    </p:spTree>
    <p:extLst>
      <p:ext uri="{BB962C8B-B14F-4D97-AF65-F5344CB8AC3E}">
        <p14:creationId xmlns:p14="http://schemas.microsoft.com/office/powerpoint/2010/main" val="8532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62BFF-12BC-F35B-4487-CF0797285FF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8168" r="18168"/>
          <a:stretch/>
        </p:blipFill>
        <p:spPr/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75539D23-C714-145D-0C70-67E6EFFC5B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7680" r="17680"/>
          <a:stretch/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C0AB0681-5CCF-F8A0-4F69-EC82C224D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7698" r="17698"/>
          <a:stretch/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C209ED9C-3610-97BB-2F31-5BAC507BB7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l="17558" r="17558"/>
          <a:stretch/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8964D-D0A3-AA54-5FB7-372FDCDC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网页截图</a:t>
            </a:r>
          </a:p>
        </p:txBody>
      </p:sp>
    </p:spTree>
    <p:extLst>
      <p:ext uri="{BB962C8B-B14F-4D97-AF65-F5344CB8AC3E}">
        <p14:creationId xmlns:p14="http://schemas.microsoft.com/office/powerpoint/2010/main" val="26796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8964D-D0A3-AA54-5FB7-372FDCDCC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网页截图</a:t>
            </a:r>
          </a:p>
        </p:txBody>
      </p:sp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26017C50-C92D-98A9-1510-716DFF1BE09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7749" r="17749"/>
          <a:stretch/>
        </p:blipFill>
        <p:spPr/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3021F85D-D5E7-58BD-6965-0FD12DF4610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7540" r="17540"/>
          <a:stretch/>
        </p:blipFill>
        <p:spPr/>
      </p:pic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B3C2CD5A-3DAD-B266-C05B-EFC955EEEA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7674" r="17674"/>
          <a:stretch/>
        </p:blipFill>
        <p:spPr/>
      </p:pic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BB720809-D9BC-ABD5-F09E-F7EBB66E9F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l="17479" r="17479"/>
          <a:stretch/>
        </p:blipFill>
        <p:spPr/>
      </p:pic>
    </p:spTree>
    <p:extLst>
      <p:ext uri="{BB962C8B-B14F-4D97-AF65-F5344CB8AC3E}">
        <p14:creationId xmlns:p14="http://schemas.microsoft.com/office/powerpoint/2010/main" val="127884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77BB12-3448-5213-DDC5-838CBDA4D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加分项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39D967-CC35-5A9A-3F11-BF3A2417E47C}"/>
              </a:ext>
            </a:extLst>
          </p:cNvPr>
          <p:cNvSpPr txBox="1"/>
          <p:nvPr/>
        </p:nvSpPr>
        <p:spPr>
          <a:xfrm>
            <a:off x="645459" y="1559858"/>
            <a:ext cx="4464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采用过滤器，判断是否登录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采用分页技术，可以分页显示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关于数据库的操作用了</a:t>
            </a:r>
            <a:r>
              <a:rPr lang="en-US" altLang="zh-CN" dirty="0"/>
              <a:t>prepared statement</a:t>
            </a:r>
            <a:r>
              <a:rPr lang="zh-CN" altLang="en-US" dirty="0"/>
              <a:t>的方法，防止</a:t>
            </a:r>
            <a:r>
              <a:rPr lang="en-US" altLang="zh-CN" dirty="0" err="1"/>
              <a:t>sql</a:t>
            </a:r>
            <a:r>
              <a:rPr lang="zh-CN" altLang="en-US" dirty="0"/>
              <a:t>注入攻击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Bootstrap</a:t>
            </a:r>
            <a:r>
              <a:rPr lang="zh-CN" altLang="en-US" dirty="0"/>
              <a:t>框架，美化页面，页面简洁美观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采用模块化设计，统一设置头部导航栏，</a:t>
            </a:r>
            <a:r>
              <a:rPr lang="en-US" altLang="zh-CN" dirty="0"/>
              <a:t>logo</a:t>
            </a:r>
            <a:r>
              <a:rPr lang="zh-CN" altLang="en-US" dirty="0"/>
              <a:t>，尾部版权信息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各个页面分工明确，符合用户的使用逻辑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项目层级结构清晰，符合设计规范 </a:t>
            </a:r>
            <a:r>
              <a:rPr lang="en-US" altLang="zh-CN" dirty="0"/>
              <a:t>action</a:t>
            </a:r>
            <a:r>
              <a:rPr lang="zh-CN" altLang="en-US" dirty="0"/>
              <a:t>是操作系统的类，</a:t>
            </a:r>
            <a:r>
              <a:rPr lang="en-US" altLang="zh-CN" dirty="0" err="1"/>
              <a:t>dao</a:t>
            </a:r>
            <a:r>
              <a:rPr lang="zh-CN" altLang="en-US" dirty="0"/>
              <a:t>是操作数据库的类，</a:t>
            </a:r>
            <a:r>
              <a:rPr lang="en-US" altLang="zh-CN" dirty="0" err="1"/>
              <a:t>db</a:t>
            </a:r>
            <a:r>
              <a:rPr lang="zh-CN" altLang="en-US" dirty="0"/>
              <a:t>是连接数据库的类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采用的前端技术都是实验课上所讲述的，学以致用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F13F9-4D70-CCCA-B610-EFC7508F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58" y="1089796"/>
            <a:ext cx="3056117" cy="56661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3CB729-2A0D-D14D-75CE-BB2DD074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41" y="1089796"/>
            <a:ext cx="3048000" cy="57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实机演示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40684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20CBD-0B94-4800-8BD5-C6DA7F03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762" y="2736124"/>
            <a:ext cx="2329673" cy="523220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4F5EE-FD46-40F9-8777-240C26339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8820" y="4267992"/>
            <a:ext cx="2329673" cy="523220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A1480-8635-4866-939D-52FA2A854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3901" y="2737643"/>
            <a:ext cx="2329673" cy="523220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2BB6A96-C83A-4643-AF46-2B06C968E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8959" y="4269511"/>
            <a:ext cx="2329673" cy="523220"/>
          </a:xfr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实机演示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9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41980-DA8F-4E9E-B450-4CDAE0D9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谢谢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E0C054F-ACA8-4C62-A1CC-E710A4704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汇报人：</a:t>
            </a:r>
            <a:r>
              <a:rPr lang="en-US" altLang="zh-CN" dirty="0"/>
              <a:t>-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9223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项目简介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19497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总体架构</a:t>
            </a:r>
            <a:endParaRPr lang="af-ZA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F9D9C0-D654-48BE-ACB0-F6D2B40958AA}"/>
              </a:ext>
            </a:extLst>
          </p:cNvPr>
          <p:cNvSpPr/>
          <p:nvPr/>
        </p:nvSpPr>
        <p:spPr>
          <a:xfrm>
            <a:off x="451360" y="1912968"/>
            <a:ext cx="3454400" cy="345440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3498D1-4B65-45EE-B48B-AB176CDE6EFF}"/>
              </a:ext>
            </a:extLst>
          </p:cNvPr>
          <p:cNvSpPr/>
          <p:nvPr/>
        </p:nvSpPr>
        <p:spPr>
          <a:xfrm>
            <a:off x="4992486" y="2470416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FAC20F9-2B9C-43BA-943E-E6D08261F89F}"/>
              </a:ext>
            </a:extLst>
          </p:cNvPr>
          <p:cNvGrpSpPr/>
          <p:nvPr/>
        </p:nvGrpSpPr>
        <p:grpSpPr>
          <a:xfrm>
            <a:off x="750429" y="2903833"/>
            <a:ext cx="2762464" cy="1286766"/>
            <a:chOff x="1276135" y="2914760"/>
            <a:chExt cx="2106815" cy="128676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242757-DEDE-4D0F-9867-2F20B60AFC29}"/>
                </a:ext>
              </a:extLst>
            </p:cNvPr>
            <p:cNvSpPr txBox="1"/>
            <p:nvPr/>
          </p:nvSpPr>
          <p:spPr>
            <a:xfrm>
              <a:off x="1276135" y="2914760"/>
              <a:ext cx="210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CSS JS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3448F6-80B2-45A0-BEE8-AE4187EDBA56}"/>
                </a:ext>
              </a:extLst>
            </p:cNvPr>
            <p:cNvSpPr txBox="1"/>
            <p:nvPr/>
          </p:nvSpPr>
          <p:spPr>
            <a:xfrm>
              <a:off x="1276135" y="3652465"/>
              <a:ext cx="2106815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用于构建前端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052D87-FF56-4160-ABA8-50B5343E0D0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61" y="3595717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8A627B-A753-4CA8-952A-2F46F44FEE27}"/>
              </a:ext>
            </a:extLst>
          </p:cNvPr>
          <p:cNvSpPr txBox="1"/>
          <p:nvPr/>
        </p:nvSpPr>
        <p:spPr>
          <a:xfrm>
            <a:off x="5187307" y="3141446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AF9F81-D8A0-4377-832E-BADCABDE84F1}"/>
              </a:ext>
            </a:extLst>
          </p:cNvPr>
          <p:cNvSpPr txBox="1"/>
          <p:nvPr/>
        </p:nvSpPr>
        <p:spPr>
          <a:xfrm>
            <a:off x="5187307" y="3655453"/>
            <a:ext cx="2106815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用于处理请求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BFF0FA-716A-4CC6-8FC7-F5283746E6FE}"/>
              </a:ext>
            </a:extLst>
          </p:cNvPr>
          <p:cNvCxnSpPr>
            <a:cxnSpLocks/>
          </p:cNvCxnSpPr>
          <p:nvPr/>
        </p:nvCxnSpPr>
        <p:spPr>
          <a:xfrm>
            <a:off x="5276933" y="3598705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0CAB25A-40EC-F7E6-B9B0-580A3B489DF0}"/>
              </a:ext>
            </a:extLst>
          </p:cNvPr>
          <p:cNvSpPr/>
          <p:nvPr/>
        </p:nvSpPr>
        <p:spPr>
          <a:xfrm>
            <a:off x="8337670" y="2470416"/>
            <a:ext cx="2496458" cy="2496458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924342-A9FD-8506-35D2-39E55EA6C19F}"/>
              </a:ext>
            </a:extLst>
          </p:cNvPr>
          <p:cNvSpPr txBox="1"/>
          <p:nvPr/>
        </p:nvSpPr>
        <p:spPr>
          <a:xfrm>
            <a:off x="8532492" y="3141446"/>
            <a:ext cx="2106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6B9DD5-48AC-DB4D-C49A-73464279FC6D}"/>
              </a:ext>
            </a:extLst>
          </p:cNvPr>
          <p:cNvSpPr txBox="1"/>
          <p:nvPr/>
        </p:nvSpPr>
        <p:spPr>
          <a:xfrm>
            <a:off x="8532492" y="3655453"/>
            <a:ext cx="2106815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用于操作数据库</a:t>
            </a: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9EA9E2-FE66-6047-F07A-A10F31AA3A0C}"/>
              </a:ext>
            </a:extLst>
          </p:cNvPr>
          <p:cNvCxnSpPr>
            <a:cxnSpLocks/>
          </p:cNvCxnSpPr>
          <p:nvPr/>
        </p:nvCxnSpPr>
        <p:spPr>
          <a:xfrm>
            <a:off x="8622118" y="3598705"/>
            <a:ext cx="192756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4">
                    <a:alpha val="0"/>
                  </a:schemeClr>
                </a:gs>
                <a:gs pos="50000">
                  <a:schemeClr val="accent3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9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23220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项目模块</a:t>
            </a:r>
            <a:endParaRPr lang="af-ZA" altLang="zh-CN" sz="2800" dirty="0"/>
          </a:p>
        </p:txBody>
      </p:sp>
      <p:sp>
        <p:nvSpPr>
          <p:cNvPr id="57" name="任意多边形: 形状 56" title="Icon of a communication dish with signal lines">
            <a:extLst>
              <a:ext uri="{FF2B5EF4-FFF2-40B4-BE49-F238E27FC236}">
                <a16:creationId xmlns:a16="http://schemas.microsoft.com/office/drawing/2014/main" id="{8A82A177-F974-42F0-9C23-53B29AD39C21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206565" y="4446630"/>
            <a:ext cx="449789" cy="450000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任意多边形: 形状 59" title="Icon of a spedometer showing medium speed">
            <a:extLst>
              <a:ext uri="{FF2B5EF4-FFF2-40B4-BE49-F238E27FC236}">
                <a16:creationId xmlns:a16="http://schemas.microsoft.com/office/drawing/2014/main" id="{3A38AD8E-7A75-4B60-B0DC-F77DB42460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06459" y="1828083"/>
            <a:ext cx="450000" cy="450000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任意多边形: 形状 8" title="Icon of a rocket">
            <a:extLst>
              <a:ext uri="{FF2B5EF4-FFF2-40B4-BE49-F238E27FC236}">
                <a16:creationId xmlns:a16="http://schemas.microsoft.com/office/drawing/2014/main" id="{79847BDB-59C7-409C-B7F7-F8B5D0BF8F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84441" y="1828083"/>
            <a:ext cx="458998" cy="4500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2" name="任意多边形: 形状 61" title="Icon of the earth">
            <a:extLst>
              <a:ext uri="{FF2B5EF4-FFF2-40B4-BE49-F238E27FC236}">
                <a16:creationId xmlns:a16="http://schemas.microsoft.com/office/drawing/2014/main" id="{48E47655-1EC1-4A54-A45D-9E587199BB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1730" y="4446630"/>
            <a:ext cx="444421" cy="450000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任意多边形: 形状 60" title="Icon of circles connected by crossing lines">
            <a:extLst>
              <a:ext uri="{FF2B5EF4-FFF2-40B4-BE49-F238E27FC236}">
                <a16:creationId xmlns:a16="http://schemas.microsoft.com/office/drawing/2014/main" id="{18FB8E8A-6413-43F4-BE68-6D4A0A658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0797" y="1828083"/>
            <a:ext cx="468305" cy="45000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任意多边形: 形状 62" title="Icon of a computer chip">
            <a:extLst>
              <a:ext uri="{FF2B5EF4-FFF2-40B4-BE49-F238E27FC236}">
                <a16:creationId xmlns:a16="http://schemas.microsoft.com/office/drawing/2014/main" id="{EA7B5BA4-0CA7-4378-8889-46312AC1BD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4419" y="4446630"/>
            <a:ext cx="441061" cy="45000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flat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B16ED5-1CA5-44E9-8A6F-D6926CE4343F}"/>
              </a:ext>
            </a:extLst>
          </p:cNvPr>
          <p:cNvGrpSpPr/>
          <p:nvPr/>
        </p:nvGrpSpPr>
        <p:grpSpPr>
          <a:xfrm>
            <a:off x="4564596" y="2396000"/>
            <a:ext cx="2895153" cy="986957"/>
            <a:chOff x="667657" y="4517316"/>
            <a:chExt cx="2106815" cy="98695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E8B56DD-73B9-4F04-A720-CDA354F5B03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用户登录模块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3B1F25-7A5D-4337-8F94-321F4144E601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用户登录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用户注册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59F9C-7146-4284-86C3-B80B670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616D60-F43B-46D9-92B6-C9F6386D9ECA}"/>
              </a:ext>
            </a:extLst>
          </p:cNvPr>
          <p:cNvGrpSpPr/>
          <p:nvPr/>
        </p:nvGrpSpPr>
        <p:grpSpPr>
          <a:xfrm>
            <a:off x="978347" y="2396000"/>
            <a:ext cx="2895153" cy="986957"/>
            <a:chOff x="667657" y="4517316"/>
            <a:chExt cx="2106815" cy="986957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E7C256-C502-4197-8F2A-2D97C5594EB8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网站首页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82F5649-8A26-4D54-9BC3-C91A4527697B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展示商品分类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4C2DD50-E2DF-4907-B480-1796C73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ED9C5E-7E29-47DC-B494-9DA995200E90}"/>
              </a:ext>
            </a:extLst>
          </p:cNvPr>
          <p:cNvGrpSpPr/>
          <p:nvPr/>
        </p:nvGrpSpPr>
        <p:grpSpPr>
          <a:xfrm>
            <a:off x="8150845" y="2389900"/>
            <a:ext cx="2895153" cy="1187012"/>
            <a:chOff x="667657" y="4517316"/>
            <a:chExt cx="2106815" cy="118701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0DDF5A5-F19F-4FB8-9260-B24D5D13099D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用户信息模块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7CEE91-BDB1-4ED7-B44B-29F3CCE2F823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查看个人信息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修改个人信息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44AEDA-F328-417C-B35F-A5959015130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8E0144-5116-431A-B332-EA13F03335E6}"/>
              </a:ext>
            </a:extLst>
          </p:cNvPr>
          <p:cNvGrpSpPr/>
          <p:nvPr/>
        </p:nvGrpSpPr>
        <p:grpSpPr>
          <a:xfrm>
            <a:off x="4564596" y="4985137"/>
            <a:ext cx="2895153" cy="986957"/>
            <a:chOff x="667657" y="4517316"/>
            <a:chExt cx="2106815" cy="986957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735D831-404E-4569-9603-58E60550C332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支付模块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C458ECB-83C9-4E85-9AB7-E7AC0631A4D5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查看已支付商品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3916BF1-95FA-4390-810F-E218643BBA5C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E708A62-B464-4959-8E9B-3B2E0D4CC7A6}"/>
              </a:ext>
            </a:extLst>
          </p:cNvPr>
          <p:cNvGrpSpPr/>
          <p:nvPr/>
        </p:nvGrpSpPr>
        <p:grpSpPr>
          <a:xfrm>
            <a:off x="978347" y="4985137"/>
            <a:ext cx="2895153" cy="1187012"/>
            <a:chOff x="667657" y="4517316"/>
            <a:chExt cx="2106815" cy="118701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7B71935-9A9B-49EB-AFF6-4DDEC75B5107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购物车模块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5512DE8-EBF7-41D8-B3B1-F7EBC5512B97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查看购物车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修改购物车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结算购物车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82760DB-8FD5-4149-9C06-4D8B4E4C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5760330-A33E-41E1-8F46-83C452929DD4}"/>
              </a:ext>
            </a:extLst>
          </p:cNvPr>
          <p:cNvGrpSpPr/>
          <p:nvPr/>
        </p:nvGrpSpPr>
        <p:grpSpPr>
          <a:xfrm>
            <a:off x="8150845" y="4979037"/>
            <a:ext cx="2895153" cy="986957"/>
            <a:chOff x="667657" y="4517316"/>
            <a:chExt cx="2106815" cy="986957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16299C-4CD4-4626-8A7D-59F7DF5482C1}"/>
                </a:ext>
              </a:extLst>
            </p:cNvPr>
            <p:cNvSpPr txBox="1"/>
            <p:nvPr/>
          </p:nvSpPr>
          <p:spPr>
            <a:xfrm>
              <a:off x="667657" y="4517316"/>
              <a:ext cx="210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管理员模块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1CA38F4-6A7C-4110-A0EA-1348D77FFF2E}"/>
                </a:ext>
              </a:extLst>
            </p:cNvPr>
            <p:cNvSpPr txBox="1"/>
            <p:nvPr/>
          </p:nvSpPr>
          <p:spPr>
            <a:xfrm>
              <a:off x="667657" y="5031323"/>
              <a:ext cx="2106815" cy="47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添加商品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删除商品</a:t>
              </a:r>
              <a:endPara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C29AD3E-2E83-414F-AC03-04DB6C24B71B}"/>
                </a:ext>
              </a:extLst>
            </p:cNvPr>
            <p:cNvCxnSpPr>
              <a:cxnSpLocks/>
            </p:cNvCxnSpPr>
            <p:nvPr/>
          </p:nvCxnSpPr>
          <p:spPr>
            <a:xfrm>
              <a:off x="757283" y="4974575"/>
              <a:ext cx="1927563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4">
                      <a:alpha val="0"/>
                    </a:schemeClr>
                  </a:gs>
                  <a:gs pos="50000">
                    <a:schemeClr val="accent3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04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EA4B395-9F92-C5FE-E206-420E9178A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53D51E-323A-9988-A6E0-8F9E2FA60AE3}"/>
              </a:ext>
            </a:extLst>
          </p:cNvPr>
          <p:cNvSpPr/>
          <p:nvPr/>
        </p:nvSpPr>
        <p:spPr>
          <a:xfrm>
            <a:off x="2581835" y="1864659"/>
            <a:ext cx="860612" cy="4303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5F6B5EAF-401F-189A-E6D3-8042A0F6AEAA}"/>
              </a:ext>
            </a:extLst>
          </p:cNvPr>
          <p:cNvSpPr/>
          <p:nvPr/>
        </p:nvSpPr>
        <p:spPr>
          <a:xfrm>
            <a:off x="8180294" y="2429435"/>
            <a:ext cx="1371600" cy="4303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E88D81F0-7432-75F6-964B-C63157970A0F}"/>
              </a:ext>
            </a:extLst>
          </p:cNvPr>
          <p:cNvSpPr/>
          <p:nvPr/>
        </p:nvSpPr>
        <p:spPr>
          <a:xfrm>
            <a:off x="2326340" y="2971799"/>
            <a:ext cx="1371600" cy="4303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14F1B9-4ED5-D033-2D06-81ED5465DD00}"/>
              </a:ext>
            </a:extLst>
          </p:cNvPr>
          <p:cNvSpPr/>
          <p:nvPr/>
        </p:nvSpPr>
        <p:spPr>
          <a:xfrm>
            <a:off x="5966011" y="1873624"/>
            <a:ext cx="860612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CF3F32-22ED-B18D-E660-E7DBD0D6B3B3}"/>
              </a:ext>
            </a:extLst>
          </p:cNvPr>
          <p:cNvSpPr/>
          <p:nvPr/>
        </p:nvSpPr>
        <p:spPr>
          <a:xfrm>
            <a:off x="4065493" y="3971363"/>
            <a:ext cx="1281953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16C38-D6E6-DBEF-96B6-B5337F8EC8C7}"/>
              </a:ext>
            </a:extLst>
          </p:cNvPr>
          <p:cNvSpPr/>
          <p:nvPr/>
        </p:nvSpPr>
        <p:spPr>
          <a:xfrm>
            <a:off x="5925670" y="2985247"/>
            <a:ext cx="941294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1260B4-D52F-315C-2008-EDC411495D3F}"/>
              </a:ext>
            </a:extLst>
          </p:cNvPr>
          <p:cNvSpPr/>
          <p:nvPr/>
        </p:nvSpPr>
        <p:spPr>
          <a:xfrm>
            <a:off x="2419348" y="5109882"/>
            <a:ext cx="1185584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管理商品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F7149F-AA43-BF88-C3C7-3DA7FC3699DC}"/>
              </a:ext>
            </a:extLst>
          </p:cNvPr>
          <p:cNvSpPr/>
          <p:nvPr/>
        </p:nvSpPr>
        <p:spPr>
          <a:xfrm>
            <a:off x="4276164" y="2985247"/>
            <a:ext cx="860612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0A3E73-607A-B534-4C74-E4F7F915E095}"/>
              </a:ext>
            </a:extLst>
          </p:cNvPr>
          <p:cNvSpPr/>
          <p:nvPr/>
        </p:nvSpPr>
        <p:spPr>
          <a:xfrm>
            <a:off x="2512358" y="3971364"/>
            <a:ext cx="999565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98D4C05-768C-0997-5A3F-71124378A3C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3012140" y="2294965"/>
            <a:ext cx="1" cy="6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037DE9F-F754-CEDC-E6F9-432CBC59521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>
            <a:off x="3012140" y="3402105"/>
            <a:ext cx="1" cy="5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F98CC3E-1530-9F9B-7426-1DC64B13B73A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 flipH="1">
            <a:off x="3012140" y="4401670"/>
            <a:ext cx="1" cy="7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052945-BC00-0BDD-B9F1-0DA616D6A86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>
            <a:off x="3697940" y="3186952"/>
            <a:ext cx="578224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5B1E4D9-0867-9938-E837-060658625F25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4706470" y="3415553"/>
            <a:ext cx="0" cy="5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8B4B5C-3553-8D26-7B80-3024568E5B8C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5136776" y="3200400"/>
            <a:ext cx="78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F3EDFB-C27E-7280-07FD-D3CF96A47F5B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6396317" y="2303930"/>
            <a:ext cx="0" cy="6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C3AA50-3EE3-54E6-0A78-48CC2E2ECF3E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3442447" y="2079812"/>
            <a:ext cx="2523564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11D2A34-C440-186F-1532-CBDD9E2930F9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 flipV="1">
            <a:off x="6866964" y="2644588"/>
            <a:ext cx="1313330" cy="55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1F8B332-650E-EDCF-31A1-1F5A73228EC4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6826623" y="2088777"/>
            <a:ext cx="1353671" cy="55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0DC14F6-5A75-F5BD-74B2-0C09068E381D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rot="16200000" flipH="1" flipV="1">
            <a:off x="5217458" y="-461684"/>
            <a:ext cx="757517" cy="6539754"/>
          </a:xfrm>
          <a:prstGeom prst="bentConnector4">
            <a:avLst>
              <a:gd name="adj1" fmla="val -30178"/>
              <a:gd name="adj2" fmla="val 103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0E922E8-FE9B-71CC-2A60-2B4F041B4DD3}"/>
              </a:ext>
            </a:extLst>
          </p:cNvPr>
          <p:cNvSpPr/>
          <p:nvPr/>
        </p:nvSpPr>
        <p:spPr>
          <a:xfrm>
            <a:off x="10219765" y="2429435"/>
            <a:ext cx="860612" cy="43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付款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7F0EF94-911B-31CB-878C-49AEEDFF19B4}"/>
              </a:ext>
            </a:extLst>
          </p:cNvPr>
          <p:cNvCxnSpPr>
            <a:stCxn id="19" idx="3"/>
            <a:endCxn id="66" idx="1"/>
          </p:cNvCxnSpPr>
          <p:nvPr/>
        </p:nvCxnSpPr>
        <p:spPr>
          <a:xfrm>
            <a:off x="9551894" y="2644588"/>
            <a:ext cx="66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D628C15-66C4-9867-CA2D-38B761AE4ECF}"/>
              </a:ext>
            </a:extLst>
          </p:cNvPr>
          <p:cNvSpPr/>
          <p:nvPr/>
        </p:nvSpPr>
        <p:spPr>
          <a:xfrm>
            <a:off x="5901016" y="3971363"/>
            <a:ext cx="1281953" cy="43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已购商品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46B9950-7D15-BE62-8C71-3F1EE99E347C}"/>
              </a:ext>
            </a:extLst>
          </p:cNvPr>
          <p:cNvCxnSpPr>
            <a:stCxn id="30" idx="2"/>
            <a:endCxn id="69" idx="0"/>
          </p:cNvCxnSpPr>
          <p:nvPr/>
        </p:nvCxnSpPr>
        <p:spPr>
          <a:xfrm>
            <a:off x="4706470" y="3415553"/>
            <a:ext cx="1835523" cy="5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2342547-338B-14D3-E800-35D5FDB686FA}"/>
              </a:ext>
            </a:extLst>
          </p:cNvPr>
          <p:cNvSpPr txBox="1"/>
          <p:nvPr/>
        </p:nvSpPr>
        <p:spPr>
          <a:xfrm>
            <a:off x="7920316" y="1861743"/>
            <a:ext cx="12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未登录</a:t>
            </a:r>
          </a:p>
        </p:txBody>
      </p:sp>
    </p:spTree>
    <p:extLst>
      <p:ext uri="{BB962C8B-B14F-4D97-AF65-F5344CB8AC3E}">
        <p14:creationId xmlns:p14="http://schemas.microsoft.com/office/powerpoint/2010/main" val="56518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73A759D-B876-4C91-A003-3FE9B4821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C2E54D50-30EE-4B38-BA79-F0DAE5EF3532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数据库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393150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E2300C-B98D-ED9D-C410-161781DAD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40CC26-4265-78A0-5BC2-5FEDA0C92B50}"/>
              </a:ext>
            </a:extLst>
          </p:cNvPr>
          <p:cNvSpPr txBox="1"/>
          <p:nvPr/>
        </p:nvSpPr>
        <p:spPr>
          <a:xfrm>
            <a:off x="663388" y="1855694"/>
            <a:ext cx="10811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分为四个表，分别是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goods</a:t>
            </a:r>
            <a:r>
              <a:rPr lang="zh-CN" altLang="en-US" dirty="0"/>
              <a:t>、</a:t>
            </a:r>
            <a:r>
              <a:rPr lang="en-US" altLang="zh-CN" dirty="0" err="1"/>
              <a:t>shoppingcart</a:t>
            </a:r>
            <a:r>
              <a:rPr lang="zh-CN" altLang="en-US" dirty="0"/>
              <a:t>、</a:t>
            </a:r>
            <a:r>
              <a:rPr lang="en-US" altLang="zh-CN" dirty="0"/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每个用户可以有多个购物车和账单，每个购物车和账单只包含一个商品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每个表的主码都是各自的</a:t>
            </a:r>
            <a:r>
              <a:rPr lang="en-US" altLang="zh-CN" dirty="0"/>
              <a:t>id</a:t>
            </a:r>
            <a:r>
              <a:rPr lang="zh-CN" altLang="en-US" dirty="0"/>
              <a:t>，非主属性只依赖于主码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由于所有表中每一关键字都不可再拆分，故满足</a:t>
            </a:r>
            <a:r>
              <a:rPr lang="en-US" altLang="zh-CN" dirty="0"/>
              <a:t>1NF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各表中所有列都完全依赖于主键，故满足</a:t>
            </a:r>
            <a:r>
              <a:rPr lang="en-US" altLang="zh-CN" dirty="0"/>
              <a:t>2NF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各表中所有列都于主键直接相关，故满足</a:t>
            </a:r>
            <a:r>
              <a:rPr lang="en-US" altLang="zh-CN" dirty="0"/>
              <a:t>3NF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对于所有的属性，要么是主码，要么依赖于主码，故满足</a:t>
            </a:r>
            <a:r>
              <a:rPr lang="en-US" altLang="zh-CN" dirty="0"/>
              <a:t>BCNF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39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784B14-6477-D7FB-2F43-B77E2F29A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704DDDF-9EE0-7379-5674-8EE648BAB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04761"/>
              </p:ext>
            </p:extLst>
          </p:nvPr>
        </p:nvGraphicFramePr>
        <p:xfrm>
          <a:off x="1335741" y="1757082"/>
          <a:ext cx="9520517" cy="187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70">
                  <a:extLst>
                    <a:ext uri="{9D8B030D-6E8A-4147-A177-3AD203B41FA5}">
                      <a16:colId xmlns:a16="http://schemas.microsoft.com/office/drawing/2014/main" val="274786774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1209546991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301393321"/>
                    </a:ext>
                  </a:extLst>
                </a:gridCol>
                <a:gridCol w="2404931">
                  <a:extLst>
                    <a:ext uri="{9D8B030D-6E8A-4147-A177-3AD203B41FA5}">
                      <a16:colId xmlns:a16="http://schemas.microsoft.com/office/drawing/2014/main" val="581782164"/>
                    </a:ext>
                  </a:extLst>
                </a:gridCol>
                <a:gridCol w="2525657">
                  <a:extLst>
                    <a:ext uri="{9D8B030D-6E8A-4147-A177-3AD203B41FA5}">
                      <a16:colId xmlns:a16="http://schemas.microsoft.com/office/drawing/2014/main" val="534539117"/>
                    </a:ext>
                  </a:extLst>
                </a:gridCol>
              </a:tblGrid>
              <a:tr h="391259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0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修改密码、信息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1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Goods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Shoppingcart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添加购物车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查看购物车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5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Check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付款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查看已购列表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06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时尚简约风格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04F"/>
      </a:accent1>
      <a:accent2>
        <a:srgbClr val="202743"/>
      </a:accent2>
      <a:accent3>
        <a:srgbClr val="66DDD5"/>
      </a:accent3>
      <a:accent4>
        <a:srgbClr val="0081E1"/>
      </a:accent4>
      <a:accent5>
        <a:srgbClr val="8160E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598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Century Gothic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低唱 浅斟</cp:lastModifiedBy>
  <cp:revision>147</cp:revision>
  <dcterms:created xsi:type="dcterms:W3CDTF">2019-09-17T00:55:24Z</dcterms:created>
  <dcterms:modified xsi:type="dcterms:W3CDTF">2023-08-30T11:38:56Z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2019-09-17T00:55:27.4921371Z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182648ba-116e-4ea7-b09c-ef40e8411546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