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2" r:id="rId4"/>
    <p:sldId id="257" r:id="rId5"/>
    <p:sldId id="264" r:id="rId6"/>
    <p:sldId id="258" r:id="rId7"/>
    <p:sldId id="265" r:id="rId8"/>
    <p:sldId id="259" r:id="rId9"/>
    <p:sldId id="266" r:id="rId10"/>
    <p:sldId id="261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00D-116C-4477-9A92-D5129AFD9554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92-65CD-42A5-B0EF-2624F62E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6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00D-116C-4477-9A92-D5129AFD9554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92-65CD-42A5-B0EF-2624F62E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2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00D-116C-4477-9A92-D5129AFD9554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92-65CD-42A5-B0EF-2624F62E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00D-116C-4477-9A92-D5129AFD9554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92-65CD-42A5-B0EF-2624F62E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39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00D-116C-4477-9A92-D5129AFD9554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92-65CD-42A5-B0EF-2624F62E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62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00D-116C-4477-9A92-D5129AFD9554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92-65CD-42A5-B0EF-2624F62E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99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00D-116C-4477-9A92-D5129AFD9554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92-65CD-42A5-B0EF-2624F62E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58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00D-116C-4477-9A92-D5129AFD9554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92-65CD-42A5-B0EF-2624F62E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6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00D-116C-4477-9A92-D5129AFD9554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92-65CD-42A5-B0EF-2624F62E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9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00D-116C-4477-9A92-D5129AFD9554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92-65CD-42A5-B0EF-2624F62E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6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00D-116C-4477-9A92-D5129AFD9554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92-65CD-42A5-B0EF-2624F62E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1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1741000D-116C-4477-9A92-D5129AFD9554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B46D192-65CD-42A5-B0EF-2624F62E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39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CC51C-4A47-6E2F-D741-07056CFAD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地图匹配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922C02-95E7-0737-E21E-8E0DF995C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基于隐马尔科夫链</a:t>
            </a:r>
          </a:p>
        </p:txBody>
      </p:sp>
    </p:spTree>
    <p:extLst>
      <p:ext uri="{BB962C8B-B14F-4D97-AF65-F5344CB8AC3E}">
        <p14:creationId xmlns:p14="http://schemas.microsoft.com/office/powerpoint/2010/main" val="208692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598FB-2FFA-1BA5-EC24-B9AF5241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五、效率分析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BBACE-9BA6-BDB8-2DD7-7E702EFCC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82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0F26C-A94E-27BE-861D-77FD0283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效率分析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9F1A507F-9455-90EA-9B3A-4B96ACF58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811" y="922020"/>
            <a:ext cx="7365091" cy="5379720"/>
          </a:xfrm>
        </p:spPr>
        <p:txBody>
          <a:bodyPr>
            <a:noAutofit/>
          </a:bodyPr>
          <a:lstStyle/>
          <a:p>
            <a:pPr marL="83820" indent="0" algn="l">
              <a:buNone/>
            </a:pPr>
            <a:r>
              <a:rPr lang="zh-CN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假设：</a:t>
            </a:r>
          </a:p>
          <a:p>
            <a:pPr marL="266700" algn="l"/>
            <a:r>
              <a:rPr lang="zh-CN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输入的边数为</a:t>
            </a:r>
            <a:r>
              <a:rPr lang="en-US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，顶点数为</a:t>
            </a:r>
            <a:r>
              <a:rPr lang="en-US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，平均每个边有</a:t>
            </a:r>
            <a:r>
              <a:rPr lang="en-US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个顶点；</a:t>
            </a:r>
          </a:p>
          <a:p>
            <a:pPr marL="266700" algn="l"/>
            <a:r>
              <a:rPr lang="zh-CN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输入的轨迹数为</a:t>
            </a:r>
            <a:r>
              <a:rPr lang="en-US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，平均每个轨迹有</a:t>
            </a:r>
            <a:r>
              <a:rPr lang="en-US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个顶点；</a:t>
            </a:r>
          </a:p>
          <a:p>
            <a:pPr marL="266700" algn="l"/>
            <a:r>
              <a:rPr lang="zh-CN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格子数为</a:t>
            </a:r>
            <a:r>
              <a:rPr lang="en-US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，平均每个格子去重前有</a:t>
            </a:r>
            <a:r>
              <a:rPr lang="en-US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个边，去重后又</a:t>
            </a:r>
            <a:r>
              <a:rPr lang="en-US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个边。</a:t>
            </a:r>
          </a:p>
          <a:p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则：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读入函数复杂度为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 err="1">
                <a:latin typeface="黑体" panose="02010609060101010101" pitchFamily="49" charset="-122"/>
                <a:ea typeface="黑体" panose="02010609060101010101" pitchFamily="49" charset="-122"/>
              </a:rPr>
              <a:t>ea+mb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初始化函数复杂度为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ea+x</a:t>
            </a:r>
            <a:r>
              <a:rPr lang="en-US" altLang="zh-CN" sz="18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ylogy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迪杰斯特拉算法复杂度为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 err="1">
                <a:latin typeface="黑体" panose="02010609060101010101" pitchFamily="49" charset="-122"/>
                <a:ea typeface="黑体" panose="02010609060101010101" pitchFamily="49" charset="-122"/>
              </a:rPr>
              <a:t>nzlogz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每次得到观测概率和状态转换概率的复杂度为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</a:p>
          <a:p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所以每次匹配的复杂度为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en-US" altLang="zh-CN" sz="18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每次输出的的复杂度为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 err="1">
                <a:latin typeface="黑体" panose="02010609060101010101" pitchFamily="49" charset="-122"/>
                <a:ea typeface="黑体" panose="02010609060101010101" pitchFamily="49" charset="-122"/>
              </a:rPr>
              <a:t>b+z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一共要匹配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3820" indent="0" algn="l">
              <a:buNone/>
            </a:pP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因此，程序的时间复杂度为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83820" indent="0" algn="l">
              <a:buNone/>
            </a:pPr>
            <a:r>
              <a:rPr lang="en-US" altLang="zh-CN" sz="1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ea+mb+ea+x</a:t>
            </a:r>
            <a:r>
              <a:rPr lang="en-US" altLang="zh-CN" sz="1800" kern="100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ylogy+nzlogz+mz</a:t>
            </a:r>
            <a:r>
              <a:rPr lang="en-US" altLang="zh-CN" sz="1800" kern="100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ab+b+z</a:t>
            </a:r>
          </a:p>
          <a:p>
            <a:pPr marL="83820" indent="0" algn="l">
              <a:buNone/>
            </a:pP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=O(ea+mz</a:t>
            </a:r>
            <a:r>
              <a:rPr lang="en-US" altLang="zh-CN" sz="1800" kern="100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ab+x</a:t>
            </a:r>
            <a:r>
              <a:rPr lang="en-US" altLang="zh-CN" sz="1800" kern="100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ylogy+nzlogz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6D57EB-87DD-9EA5-3B2D-6B2B23B99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时间复杂度</a:t>
            </a:r>
          </a:p>
        </p:txBody>
      </p:sp>
    </p:spTree>
    <p:extLst>
      <p:ext uri="{BB962C8B-B14F-4D97-AF65-F5344CB8AC3E}">
        <p14:creationId xmlns:p14="http://schemas.microsoft.com/office/powerpoint/2010/main" val="2967282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0F26C-A94E-27BE-861D-77FD0283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效率分析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9F1A507F-9455-90EA-9B3A-4B96ACF58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811" y="922020"/>
            <a:ext cx="7365091" cy="5379720"/>
          </a:xfrm>
        </p:spPr>
        <p:txBody>
          <a:bodyPr>
            <a:noAutofit/>
          </a:bodyPr>
          <a:lstStyle/>
          <a:p>
            <a:pPr marL="83820" indent="0" algn="l">
              <a:buNone/>
            </a:pPr>
            <a:r>
              <a:rPr lang="zh-CN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假设：</a:t>
            </a:r>
          </a:p>
          <a:p>
            <a:pPr marL="266700" algn="l"/>
            <a:r>
              <a:rPr lang="zh-CN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输入的边数为</a:t>
            </a:r>
            <a:r>
              <a:rPr lang="en-US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，顶点数为</a:t>
            </a:r>
            <a:r>
              <a:rPr lang="en-US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，平均每个边有</a:t>
            </a:r>
            <a:r>
              <a:rPr lang="en-US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个顶点；</a:t>
            </a:r>
          </a:p>
          <a:p>
            <a:pPr marL="266700" algn="l"/>
            <a:r>
              <a:rPr lang="zh-CN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输入的轨迹数为</a:t>
            </a:r>
            <a:r>
              <a:rPr lang="en-US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，平均每个轨迹有</a:t>
            </a:r>
            <a:r>
              <a:rPr lang="en-US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个顶点；</a:t>
            </a:r>
          </a:p>
          <a:p>
            <a:pPr marL="266700" algn="l"/>
            <a:r>
              <a:rPr lang="zh-CN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格子数为</a:t>
            </a:r>
            <a:r>
              <a:rPr lang="en-US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，平均每个格子去重前有</a:t>
            </a:r>
            <a:r>
              <a:rPr lang="en-US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个边，去重后又</a:t>
            </a:r>
            <a:r>
              <a:rPr lang="en-US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zh-CN" sz="1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个边。</a:t>
            </a:r>
          </a:p>
          <a:p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则：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存边的空间复杂度为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 err="1">
                <a:latin typeface="黑体" panose="02010609060101010101" pitchFamily="49" charset="-122"/>
                <a:ea typeface="黑体" panose="02010609060101010101" pitchFamily="49" charset="-122"/>
              </a:rPr>
              <a:t>ea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存轨迹的空间复杂度为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存最短距离的空间复杂度为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 err="1">
                <a:latin typeface="黑体" panose="02010609060101010101" pitchFamily="49" charset="-122"/>
                <a:ea typeface="黑体" panose="02010609060101010101" pitchFamily="49" charset="-122"/>
              </a:rPr>
              <a:t>nz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存前向边的空间复杂度为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mbz</a:t>
            </a:r>
            <a:r>
              <a:rPr lang="en-US" altLang="zh-CN" sz="18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），概率矩阵空间复杂度为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 err="1">
                <a:latin typeface="黑体" panose="02010609060101010101" pitchFamily="49" charset="-122"/>
                <a:ea typeface="黑体" panose="02010609060101010101" pitchFamily="49" charset="-122"/>
              </a:rPr>
              <a:t>mz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3820" indent="0" algn="l">
              <a:buNone/>
            </a:pP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因此，程序的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空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间复杂度为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83820" indent="0" algn="l">
              <a:buNone/>
            </a:pP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O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ea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 mb+ </a:t>
            </a:r>
            <a:r>
              <a:rPr lang="en-US" altLang="zh-CN" sz="1800" kern="100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nz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 mbz</a:t>
            </a:r>
            <a:r>
              <a:rPr lang="en-US" altLang="zh-CN" sz="18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1800" kern="100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mz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marL="83820" indent="0" algn="l">
              <a:buNone/>
            </a:pP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 O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ea+mbz</a:t>
            </a:r>
            <a:r>
              <a:rPr lang="en-US" altLang="zh-CN" sz="18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+nz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6D57EB-87DD-9EA5-3B2D-6B2B23B99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空间复杂度</a:t>
            </a:r>
          </a:p>
        </p:txBody>
      </p:sp>
    </p:spTree>
    <p:extLst>
      <p:ext uri="{BB962C8B-B14F-4D97-AF65-F5344CB8AC3E}">
        <p14:creationId xmlns:p14="http://schemas.microsoft.com/office/powerpoint/2010/main" val="184068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145DD-EAB7-355E-CFFC-86A8EE17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一、数据存储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269537-D0AB-1F07-DC19-8AA3B7206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91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C4767-EA7C-4EE7-B7FE-6FEB3C5E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数据存储方式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3B901-FD65-E3D0-DD9A-1101BBE3A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数据点、带时间的数据点</a:t>
            </a:r>
            <a:endParaRPr lang="en-US" altLang="zh-CN" sz="32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图</a:t>
            </a:r>
          </a:p>
          <a:p>
            <a:r>
              <a:rPr lang="en-US" altLang="zh-CN" sz="3200" dirty="0"/>
              <a:t>3.</a:t>
            </a:r>
            <a:r>
              <a:rPr lang="zh-CN" altLang="en-US" sz="3200" dirty="0"/>
              <a:t>轨迹</a:t>
            </a:r>
            <a:endParaRPr lang="en-US" altLang="zh-CN" sz="3200" dirty="0"/>
          </a:p>
          <a:p>
            <a:r>
              <a:rPr lang="en-US" altLang="zh-CN" sz="3200" dirty="0"/>
              <a:t>4.</a:t>
            </a:r>
            <a:r>
              <a:rPr lang="zh-CN" altLang="en-US" sz="3200" dirty="0"/>
              <a:t>格子</a:t>
            </a:r>
          </a:p>
          <a:p>
            <a:r>
              <a:rPr lang="en-US" altLang="zh-CN" sz="3200" dirty="0"/>
              <a:t>5.</a:t>
            </a:r>
            <a:r>
              <a:rPr lang="zh-CN" altLang="en-US" sz="3200" dirty="0"/>
              <a:t>当前的概率与最对应的前置状态</a:t>
            </a:r>
          </a:p>
          <a:p>
            <a:r>
              <a:rPr lang="en-US" altLang="zh-CN" sz="3200" dirty="0"/>
              <a:t>6.</a:t>
            </a:r>
            <a:r>
              <a:rPr lang="zh-CN" altLang="en-US" sz="3200" dirty="0"/>
              <a:t>最短路径</a:t>
            </a:r>
          </a:p>
        </p:txBody>
      </p:sp>
    </p:spTree>
    <p:extLst>
      <p:ext uri="{BB962C8B-B14F-4D97-AF65-F5344CB8AC3E}">
        <p14:creationId xmlns:p14="http://schemas.microsoft.com/office/powerpoint/2010/main" val="396517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145DD-EAB7-355E-CFFC-86A8EE17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二、函数介绍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269537-D0AB-1F07-DC19-8AA3B7206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46F83-256F-7D75-7A82-77F737A3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2F380-C5E9-5DDE-D8FA-D2EAF765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cqlt_pp_eu</a:t>
            </a:r>
            <a:endParaRPr lang="zh-CN" altLang="en-US" dirty="0"/>
          </a:p>
          <a:p>
            <a:r>
              <a:rPr lang="en-US" altLang="zh-CN" dirty="0"/>
              <a:t>read</a:t>
            </a:r>
            <a:endParaRPr lang="zh-CN" altLang="en-US" dirty="0"/>
          </a:p>
          <a:p>
            <a:r>
              <a:rPr lang="en-US" altLang="zh-CN" dirty="0"/>
              <a:t>initial</a:t>
            </a:r>
            <a:endParaRPr lang="zh-CN" altLang="en-US" dirty="0"/>
          </a:p>
          <a:p>
            <a:r>
              <a:rPr lang="en-US" altLang="zh-CN" dirty="0" err="1"/>
              <a:t>no_dunjiao</a:t>
            </a:r>
            <a:endParaRPr lang="en-US" altLang="zh-CN" dirty="0"/>
          </a:p>
          <a:p>
            <a:r>
              <a:rPr lang="en-US" altLang="zh-CN" dirty="0" err="1"/>
              <a:t>cqlt_s</a:t>
            </a:r>
            <a:endParaRPr lang="zh-CN" altLang="en-US" dirty="0"/>
          </a:p>
          <a:p>
            <a:r>
              <a:rPr lang="en-US" altLang="zh-CN" dirty="0" err="1"/>
              <a:t>cqlt_posi_to_edge</a:t>
            </a:r>
            <a:endParaRPr lang="zh-CN" altLang="en-US" dirty="0"/>
          </a:p>
          <a:p>
            <a:r>
              <a:rPr lang="en-US" altLang="zh-CN" dirty="0" err="1"/>
              <a:t>cqlt_start_to_posi</a:t>
            </a:r>
            <a:endParaRPr lang="zh-CN" altLang="en-US" dirty="0"/>
          </a:p>
          <a:p>
            <a:r>
              <a:rPr lang="en-US" altLang="zh-CN" dirty="0"/>
              <a:t>Dijkstra</a:t>
            </a:r>
            <a:endParaRPr lang="zh-CN" altLang="en-US" dirty="0"/>
          </a:p>
          <a:p>
            <a:r>
              <a:rPr lang="en-US" altLang="zh-CN" dirty="0"/>
              <a:t>cqlt_p2p_onroad</a:t>
            </a:r>
            <a:endParaRPr lang="zh-CN" altLang="en-US" dirty="0"/>
          </a:p>
          <a:p>
            <a:r>
              <a:rPr lang="en-US" altLang="zh-CN" dirty="0" err="1"/>
              <a:t>guancegailv</a:t>
            </a:r>
            <a:endParaRPr lang="en-US" altLang="zh-CN" dirty="0"/>
          </a:p>
          <a:p>
            <a:r>
              <a:rPr lang="en-US" altLang="zh-CN" dirty="0" err="1"/>
              <a:t>zhuanyigailv</a:t>
            </a:r>
            <a:endParaRPr lang="en-US" altLang="zh-CN" dirty="0"/>
          </a:p>
          <a:p>
            <a:r>
              <a:rPr lang="en-US" altLang="zh-CN" dirty="0"/>
              <a:t>Match</a:t>
            </a:r>
          </a:p>
          <a:p>
            <a:r>
              <a:rPr lang="en-US" altLang="zh-CN" dirty="0"/>
              <a:t>print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DA774B-D842-2D44-2EBB-2BC89744E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294" y="1675257"/>
            <a:ext cx="3590888" cy="13760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AA8B64-06F0-1D52-96A2-A7EF060A7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465" y="737235"/>
            <a:ext cx="4671717" cy="93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9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145DD-EAB7-355E-CFFC-86A8EE17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三、优化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269537-D0AB-1F07-DC19-8AA3B7206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6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ADE2D-C2EF-3F51-19FE-5E9AF2C0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925949-FCD5-C599-D272-1FBD39BF8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准确度优化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53BC541-A0B2-287B-F8C7-06F52796E9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zh-CN" dirty="0"/>
              <a:t>距离计算</a:t>
            </a:r>
            <a:r>
              <a:rPr lang="en-US" altLang="zh-CN" dirty="0"/>
              <a:t>(</a:t>
            </a:r>
            <a:r>
              <a:rPr lang="zh-CN" altLang="en-US" dirty="0"/>
              <a:t>作用较小）</a:t>
            </a:r>
            <a:endParaRPr lang="en-US" altLang="zh-CN" dirty="0"/>
          </a:p>
          <a:p>
            <a:r>
              <a:rPr lang="zh-CN" altLang="zh-CN" dirty="0"/>
              <a:t>反向路</a:t>
            </a:r>
            <a:r>
              <a:rPr lang="zh-CN" altLang="en-US" dirty="0"/>
              <a:t>（作用较小）</a:t>
            </a:r>
            <a:endParaRPr lang="en-US" altLang="zh-CN" dirty="0"/>
          </a:p>
          <a:p>
            <a:r>
              <a:rPr lang="zh-CN" altLang="zh-CN" dirty="0"/>
              <a:t>匹配的边的范围</a:t>
            </a:r>
            <a:r>
              <a:rPr lang="zh-CN" altLang="en-US" dirty="0"/>
              <a:t>（作用较大）</a:t>
            </a:r>
            <a:endParaRPr lang="en-US" altLang="zh-CN" dirty="0"/>
          </a:p>
          <a:p>
            <a:r>
              <a:rPr lang="zh-CN" altLang="zh-CN" dirty="0"/>
              <a:t>输出时检查重复边</a:t>
            </a:r>
            <a:r>
              <a:rPr lang="zh-CN" altLang="en-US" dirty="0"/>
              <a:t>（作用较大）</a:t>
            </a:r>
            <a:endParaRPr lang="en-US" altLang="zh-CN" dirty="0"/>
          </a:p>
          <a:p>
            <a:r>
              <a:rPr lang="zh-CN" altLang="zh-CN" dirty="0"/>
              <a:t>归一化</a:t>
            </a:r>
            <a:r>
              <a:rPr lang="zh-CN" altLang="en-US" dirty="0"/>
              <a:t>（作用较小）</a:t>
            </a:r>
            <a:endParaRPr lang="en-US" altLang="zh-CN" dirty="0"/>
          </a:p>
          <a:p>
            <a:r>
              <a:rPr lang="zh-CN" altLang="zh-CN" dirty="0"/>
              <a:t>道路等级</a:t>
            </a:r>
            <a:r>
              <a:rPr lang="zh-CN" altLang="en-US" dirty="0"/>
              <a:t>（作用较小）</a:t>
            </a:r>
            <a:endParaRPr lang="en-US" altLang="zh-CN" dirty="0"/>
          </a:p>
          <a:p>
            <a:r>
              <a:rPr lang="zh-CN" altLang="zh-CN" dirty="0"/>
              <a:t>道路限速</a:t>
            </a:r>
            <a:r>
              <a:rPr lang="zh-CN" altLang="en-US" dirty="0"/>
              <a:t>（作用较小）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A3DA516-98F1-EDE3-901E-9AD5EDB36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时间优化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572BF68-B047-6341-3428-F17B4DE0AF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err="1"/>
              <a:t>Emplace_back</a:t>
            </a:r>
            <a:r>
              <a:rPr lang="zh-CN" altLang="en-US" dirty="0"/>
              <a:t>（作用较小）</a:t>
            </a:r>
            <a:endParaRPr lang="en-US" altLang="zh-CN" dirty="0"/>
          </a:p>
          <a:p>
            <a:r>
              <a:rPr lang="zh-CN" altLang="en-US" dirty="0"/>
              <a:t>少调用</a:t>
            </a:r>
            <a:r>
              <a:rPr lang="en-US" altLang="zh-CN" dirty="0"/>
              <a:t>size</a:t>
            </a:r>
            <a:r>
              <a:rPr lang="zh-CN" altLang="en-US" dirty="0"/>
              <a:t>函数（作用较小）</a:t>
            </a:r>
            <a:endParaRPr lang="en-US" altLang="zh-CN" dirty="0"/>
          </a:p>
          <a:p>
            <a:r>
              <a:rPr lang="zh-CN" altLang="en-US" dirty="0"/>
              <a:t>格子插边（作用很大）</a:t>
            </a:r>
            <a:endParaRPr lang="en-US" altLang="zh-CN" dirty="0"/>
          </a:p>
          <a:p>
            <a:r>
              <a:rPr lang="zh-CN" altLang="en-US" dirty="0"/>
              <a:t>格子去重（作用很大）</a:t>
            </a:r>
            <a:endParaRPr lang="en-US" altLang="zh-CN" dirty="0"/>
          </a:p>
          <a:p>
            <a:r>
              <a:rPr lang="zh-CN" altLang="en-US" dirty="0"/>
              <a:t>预处理距离（作用较大）</a:t>
            </a:r>
            <a:endParaRPr lang="en-US" altLang="zh-CN" dirty="0"/>
          </a:p>
          <a:p>
            <a:r>
              <a:rPr lang="zh-CN" altLang="en-US" dirty="0"/>
              <a:t>格子大小（作用较大）</a:t>
            </a:r>
            <a:endParaRPr lang="en-US" altLang="zh-CN" dirty="0"/>
          </a:p>
          <a:p>
            <a:r>
              <a:rPr lang="en-US" altLang="zh-CN" dirty="0"/>
              <a:t>Dijkstra</a:t>
            </a:r>
            <a:r>
              <a:rPr lang="zh-CN" altLang="en-US" dirty="0"/>
              <a:t>结束距离（作用较大）</a:t>
            </a:r>
            <a:endParaRPr lang="en-US" altLang="zh-CN" dirty="0"/>
          </a:p>
          <a:p>
            <a:r>
              <a:rPr lang="zh-CN" altLang="en-US" dirty="0"/>
              <a:t>关闭准确率优化（作用较小）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7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145DD-EAB7-355E-CFFC-86A8EE17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四、参数调节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269537-D0AB-1F07-DC19-8AA3B7206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08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EDB8B95-6ADC-CF61-0226-55667AA4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调节参数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F617F248-C4C4-D271-725C-2F0E859E3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中的停止距离</a:t>
            </a:r>
            <a:r>
              <a:rPr lang="en-US" altLang="zh-CN" dirty="0"/>
              <a:t>l</a:t>
            </a:r>
            <a:r>
              <a:rPr lang="zh-CN" altLang="en-US" dirty="0"/>
              <a:t>，格子的大小</a:t>
            </a:r>
            <a:r>
              <a:rPr lang="en-US" altLang="zh-CN" dirty="0"/>
              <a:t>h</a:t>
            </a:r>
          </a:p>
          <a:p>
            <a:endParaRPr lang="en-US" altLang="zh-CN" dirty="0"/>
          </a:p>
          <a:p>
            <a:pPr marL="342900" lvl="0" indent="-342900" algn="l"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准确度下，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l=0.0005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h=0.001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准确度下，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l=0.0006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h=0.0016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准确度下，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l=0.0008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h=0.0024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154226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30</TotalTime>
  <Words>601</Words>
  <Application>Microsoft Office PowerPoint</Application>
  <PresentationFormat>宽屏</PresentationFormat>
  <Paragraphs>87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黑体</vt:lpstr>
      <vt:lpstr>宋体</vt:lpstr>
      <vt:lpstr>Corbel</vt:lpstr>
      <vt:lpstr>Wingdings</vt:lpstr>
      <vt:lpstr>Wingdings 2</vt:lpstr>
      <vt:lpstr>框架</vt:lpstr>
      <vt:lpstr>地图匹配</vt:lpstr>
      <vt:lpstr>一、数据存储</vt:lpstr>
      <vt:lpstr>数据存储方式</vt:lpstr>
      <vt:lpstr>二、函数介绍</vt:lpstr>
      <vt:lpstr>函数介绍</vt:lpstr>
      <vt:lpstr>三、优化</vt:lpstr>
      <vt:lpstr>优化</vt:lpstr>
      <vt:lpstr>四、参数调节</vt:lpstr>
      <vt:lpstr>调节参数</vt:lpstr>
      <vt:lpstr>五、效率分析</vt:lpstr>
      <vt:lpstr>效率分析</vt:lpstr>
      <vt:lpstr>效率分析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地图匹配</dc:title>
  <dc:creator>浅斟 低唱</dc:creator>
  <cp:lastModifiedBy>浅斟 低唱</cp:lastModifiedBy>
  <cp:revision>2</cp:revision>
  <dcterms:created xsi:type="dcterms:W3CDTF">2023-01-08T04:43:49Z</dcterms:created>
  <dcterms:modified xsi:type="dcterms:W3CDTF">2023-01-08T07:54:08Z</dcterms:modified>
</cp:coreProperties>
</file>