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F143-CA99-46DB-851D-5FBD0D2968F3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5D0E-859E-4173-AEAE-3A8F7B458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F143-CA99-46DB-851D-5FBD0D2968F3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5D0E-859E-4173-AEAE-3A8F7B458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F143-CA99-46DB-851D-5FBD0D2968F3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5D0E-859E-4173-AEAE-3A8F7B458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F143-CA99-46DB-851D-5FBD0D2968F3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5D0E-859E-4173-AEAE-3A8F7B458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F143-CA99-46DB-851D-5FBD0D2968F3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5D0E-859E-4173-AEAE-3A8F7B458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F143-CA99-46DB-851D-5FBD0D2968F3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5D0E-859E-4173-AEAE-3A8F7B4583C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F143-CA99-46DB-851D-5FBD0D2968F3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5D0E-859E-4173-AEAE-3A8F7B458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F143-CA99-46DB-851D-5FBD0D2968F3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5D0E-859E-4173-AEAE-3A8F7B458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F143-CA99-46DB-851D-5FBD0D2968F3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5D0E-859E-4173-AEAE-3A8F7B458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F143-CA99-46DB-851D-5FBD0D2968F3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4B5D0E-859E-4173-AEAE-3A8F7B458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F143-CA99-46DB-851D-5FBD0D2968F3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5D0E-859E-4173-AEAE-3A8F7B458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5E9F143-CA99-46DB-851D-5FBD0D2968F3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14B5D0E-859E-4173-AEAE-3A8F7B4583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HomeTOWN</a:t>
            </a:r>
            <a:r>
              <a:rPr lang="en-US" dirty="0" smtClean="0"/>
              <a:t> happenings!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Mary Ruthven &amp; Annie Zeng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520940" cy="548640"/>
          </a:xfrm>
        </p:spPr>
        <p:txBody>
          <a:bodyPr/>
          <a:lstStyle/>
          <a:p>
            <a:r>
              <a:rPr lang="en-US" dirty="0" smtClean="0"/>
              <a:t>Do you ever find yourself bored while in your hometown?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905000"/>
            <a:ext cx="4587240" cy="914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Are you constantly wishing that there was something exciting to do? </a:t>
            </a:r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6760" y="3657600"/>
            <a:ext cx="458724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Places to be? People to see? Experiences to be had? 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590800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HOMetown</a:t>
            </a:r>
            <a:r>
              <a:rPr lang="en-US" dirty="0" smtClean="0"/>
              <a:t> Happenings Android App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819400"/>
            <a:ext cx="3810000" cy="254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Get updated feeds about exciting events happening everyday!</a:t>
            </a:r>
          </a:p>
          <a:p>
            <a:r>
              <a:rPr lang="en-US" dirty="0" smtClean="0"/>
              <a:t>Add events to this stream!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43" y="54864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72" y="-195943"/>
            <a:ext cx="4421356" cy="293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64871"/>
            <a:ext cx="3352800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0"/>
            <a:ext cx="3714750" cy="37069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3048000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roadway" pitchFamily="82" charset="0"/>
              </a:rPr>
              <a:t>I’m so involved!!!</a:t>
            </a:r>
            <a:endParaRPr lang="en-US" sz="3200" dirty="0">
              <a:latin typeface="Broadway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8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err="1" smtClean="0"/>
              <a:t>WireFrames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78000"/>
            <a:ext cx="2552700" cy="4254504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Add event page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2543176" cy="4238630"/>
          </a:xfrm>
        </p:spPr>
      </p:pic>
    </p:spTree>
    <p:extLst>
      <p:ext uri="{BB962C8B-B14F-4D97-AF65-F5344CB8AC3E}">
        <p14:creationId xmlns:p14="http://schemas.microsoft.com/office/powerpoint/2010/main" val="23656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Demo time!!!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4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Access information from databases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Put database on the internet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 a calendar of events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Be able to upload images from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66</TotalTime>
  <Words>104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HomeTOWN happenings!</vt:lpstr>
      <vt:lpstr>Do you ever find yourself bored while in your hometown?</vt:lpstr>
      <vt:lpstr>THE HOMetown Happenings Android App</vt:lpstr>
      <vt:lpstr>PowerPoint Presentation</vt:lpstr>
      <vt:lpstr>Initial WireFrames</vt:lpstr>
      <vt:lpstr>APP Demo time!!!</vt:lpstr>
      <vt:lpstr>future goals:</vt:lpstr>
    </vt:vector>
  </TitlesOfParts>
  <Company>Olin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Qun Zeng</dc:creator>
  <cp:lastModifiedBy>Qun Zeng</cp:lastModifiedBy>
  <cp:revision>7</cp:revision>
  <dcterms:created xsi:type="dcterms:W3CDTF">2012-10-24T19:47:33Z</dcterms:created>
  <dcterms:modified xsi:type="dcterms:W3CDTF">2012-10-24T20:53:33Z</dcterms:modified>
</cp:coreProperties>
</file>