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2D9A-581B-8149-8B4C-B7EF70C3C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5C3F7-B55F-E948-A941-D67E585D4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488A-E119-2C45-AB5E-38AED3C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C94D-BEDD-F94D-BB29-77EDC371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58D0-60A5-9749-AC15-3D1E319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86DA-E952-3042-8C99-F2D76911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2E98B-FC4B-5541-90E9-B9FD2FC9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D6F1-2DF8-AF47-B63E-E709D9EB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6EA6-E6D1-0944-A990-15EC4377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C676-B92F-754D-8ECD-302656F2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BA0B1-C6A1-2B4B-AC90-61862363D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B6C17-9A63-C647-B5E8-D914E691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F134-AA35-3D4D-AEC7-0CDB8D29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290E-15D9-104A-84F3-BBD70EE5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BB85-450C-2344-A68D-06A569F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1A7C-6617-3F4C-A6E0-2098F83A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A72D-29B6-BB4A-9D96-B79CDA0C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7380-D89C-9A49-B908-73D1CE8F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8479-A046-8A47-B25A-E45EA6A0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B568-796D-984C-ACFB-5A583F3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C121-7E65-6C4B-91B0-2950356D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4A79-E672-1F42-92E6-B8602159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108F-799E-E94B-8E37-2DED41DC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D9F0-0D3E-2447-8B22-C35EBD6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F11F-AB3C-0640-9582-1F30324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2EF8-7A55-8543-A70A-97B0FFA8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0F82-0C62-0B43-A330-30D8BC0DC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5A21B-DF33-3245-B65B-25DAA374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1D6A3-2E7A-E14A-AE2F-883EB097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BAA3D-494D-6948-BB88-9884F936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930C-1201-1844-866C-D1059743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B9C-145F-9D4B-8699-6321D1AB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BC3D-ED9E-5F41-9338-174B2D3C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C5E87-FF4D-0A44-9F62-B1EA13908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29FEE-27A6-3646-9780-385849E3A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9CA0E-B663-044F-93CC-AD52D0093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08E62-DEEC-BF49-BBA2-66443C73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0B952-871A-134B-92DB-CDE5934E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FCBA7-B215-2446-8752-5B501382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C01-99CD-3C4C-A10D-0A30032F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29ABD-96ED-6643-A70C-2244AB9D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1125-DD3B-354B-BE67-F2471E56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8981E-9595-D449-B35F-F4BD32D7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CEF27-A387-3345-A171-272F27CF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6E2AB-2495-ED4B-8F39-625BB4FE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BEB84-E890-4343-A5F8-511C2B49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6AB5-2718-4345-9307-B8BE3B47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B8E8-B111-8E4C-8CDE-FEF85E2F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B1EA-49DC-674D-8F8B-06F2E6AA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EDAF-D673-F146-870B-C6730B1E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6923-96F6-7846-95EE-8C01CDED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9F9F-71EC-5E4C-9013-996A94CA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586D-0695-0045-99FC-02FE2286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59CD0-4203-844D-88C6-DDE30F344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58182-0D73-4642-9402-451384220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0114-BA33-1340-B641-B57887ED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3BC6-4A05-B145-874E-E378AEE9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3CAD-FADE-624E-9637-1EF79A81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70126-E64B-A345-B30F-375B3E2C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2B7E-8BE9-2849-B954-F29E2AEC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6355-7F35-A349-8C66-9B31E119F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21E6-75C4-524A-9666-F12457C411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8B31-1F2A-E146-85AB-67E6A58AF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BD80-9DBD-4C4B-9CC5-192253CE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36DC-2601-9748-978F-2DCB10B5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3E97-8F27-9F4C-8966-A0CDB25B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LinkedIn Company Followers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0FE6B-BAAE-774A-9CEB-941BB462F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 Zhang</a:t>
            </a:r>
          </a:p>
          <a:p>
            <a:r>
              <a:rPr lang="en-US" dirty="0"/>
              <a:t>2/19/2019</a:t>
            </a:r>
          </a:p>
        </p:txBody>
      </p:sp>
    </p:spTree>
    <p:extLst>
      <p:ext uri="{BB962C8B-B14F-4D97-AF65-F5344CB8AC3E}">
        <p14:creationId xmlns:p14="http://schemas.microsoft.com/office/powerpoint/2010/main" val="1356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29B4-F093-2442-BAB2-F13868C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24893"/>
          </a:xfrm>
        </p:spPr>
        <p:txBody>
          <a:bodyPr>
            <a:normAutofit/>
          </a:bodyPr>
          <a:lstStyle/>
          <a:p>
            <a:r>
              <a:rPr lang="en-US" sz="3600" dirty="0"/>
              <a:t>Motivation: Why LinkedIn company followers data is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1B1A-5A8A-6A43-85F1-D3A79D52B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2477"/>
            <a:ext cx="6341423" cy="17132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Personal</a:t>
            </a:r>
          </a:p>
          <a:p>
            <a:pPr lvl="1"/>
            <a:r>
              <a:rPr lang="en-US" dirty="0"/>
              <a:t>Benefits to follow: </a:t>
            </a:r>
          </a:p>
          <a:p>
            <a:pPr marL="457200" lvl="1" indent="0">
              <a:buNone/>
            </a:pPr>
            <a:r>
              <a:rPr lang="en-US" dirty="0"/>
              <a:t>    find connections, learn more for interview…</a:t>
            </a:r>
          </a:p>
          <a:p>
            <a:pPr lvl="1"/>
            <a:r>
              <a:rPr lang="en-US" dirty="0"/>
              <a:t>But, </a:t>
            </a:r>
            <a:r>
              <a:rPr lang="en-US" dirty="0">
                <a:solidFill>
                  <a:srgbClr val="0432FF"/>
                </a:solidFill>
              </a:rPr>
              <a:t>which companies to follow?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F64449-F2AC-084B-B343-94C579C7D883}"/>
              </a:ext>
            </a:extLst>
          </p:cNvPr>
          <p:cNvSpPr txBox="1">
            <a:spLocks/>
          </p:cNvSpPr>
          <p:nvPr/>
        </p:nvSpPr>
        <p:spPr>
          <a:xfrm>
            <a:off x="0" y="2835028"/>
            <a:ext cx="6341423" cy="400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Company</a:t>
            </a:r>
          </a:p>
          <a:p>
            <a:pPr lvl="1"/>
            <a:r>
              <a:rPr lang="en-US" dirty="0"/>
              <a:t>Benefits to be followed:</a:t>
            </a:r>
          </a:p>
          <a:p>
            <a:pPr marL="457200" lvl="1" indent="0" algn="just">
              <a:buNone/>
            </a:pPr>
            <a:r>
              <a:rPr lang="en-US" dirty="0"/>
              <a:t>    showcase, generate new business, attract quality employees…</a:t>
            </a:r>
          </a:p>
          <a:p>
            <a:pPr lvl="1"/>
            <a:r>
              <a:rPr lang="en-US" dirty="0"/>
              <a:t>But,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enough followers?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followers increasing fast?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if not, how to increase followers?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  encourage employees on platform?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6357E-C03A-8A47-AF8F-FC80AC99B8AB}"/>
              </a:ext>
            </a:extLst>
          </p:cNvPr>
          <p:cNvSpPr txBox="1">
            <a:spLocks/>
          </p:cNvSpPr>
          <p:nvPr/>
        </p:nvSpPr>
        <p:spPr>
          <a:xfrm>
            <a:off x="6341423" y="982477"/>
            <a:ext cx="5146964" cy="330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Data (source: Thinknum)</a:t>
            </a:r>
          </a:p>
          <a:p>
            <a:pPr lvl="1"/>
            <a:r>
              <a:rPr lang="en-US" i="1"/>
              <a:t>Large: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957</a:t>
            </a:r>
            <a:r>
              <a:rPr lang="en-US"/>
              <a:t>MB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432FF"/>
                </a:solidFill>
              </a:rPr>
              <a:t>140</a:t>
            </a:r>
            <a:r>
              <a:rPr lang="en-US"/>
              <a:t> industries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>
                <a:solidFill>
                  <a:srgbClr val="0432FF"/>
                </a:solidFill>
              </a:rPr>
              <a:t>               4610</a:t>
            </a:r>
            <a:r>
              <a:rPr lang="en-US"/>
              <a:t> companies</a:t>
            </a:r>
          </a:p>
          <a:p>
            <a:pPr lvl="1"/>
            <a:r>
              <a:rPr lang="en-US" i="1"/>
              <a:t>New:</a:t>
            </a:r>
            <a:r>
              <a:rPr lang="en-US"/>
              <a:t> 2015.9.14-2018.7.17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A96D9-DCAA-D545-B706-83857D5BF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48" b="18584"/>
          <a:stretch/>
        </p:blipFill>
        <p:spPr>
          <a:xfrm>
            <a:off x="6579899" y="2921330"/>
            <a:ext cx="5505223" cy="176942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007D3BE-3D40-D04E-AD4A-34DF74DA9EF0}"/>
              </a:ext>
            </a:extLst>
          </p:cNvPr>
          <p:cNvSpPr/>
          <p:nvPr/>
        </p:nvSpPr>
        <p:spPr>
          <a:xfrm>
            <a:off x="7707088" y="4013860"/>
            <a:ext cx="451262" cy="2480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20610F1F-5ACC-0548-82A2-9156D3E6046C}"/>
              </a:ext>
            </a:extLst>
          </p:cNvPr>
          <p:cNvSpPr/>
          <p:nvPr/>
        </p:nvSpPr>
        <p:spPr>
          <a:xfrm rot="5400000">
            <a:off x="7951147" y="4340078"/>
            <a:ext cx="652881" cy="238476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454068-87AB-C546-90F1-7C0BCF03D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08"/>
          <a:stretch/>
        </p:blipFill>
        <p:spPr>
          <a:xfrm>
            <a:off x="6923048" y="4830084"/>
            <a:ext cx="3444109" cy="20279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79AF38-23D8-AE49-A30F-9F55178B8058}"/>
              </a:ext>
            </a:extLst>
          </p:cNvPr>
          <p:cNvSpPr txBox="1"/>
          <p:nvPr/>
        </p:nvSpPr>
        <p:spPr>
          <a:xfrm>
            <a:off x="9783343" y="518199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80%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DCDCF-3EC6-C149-83CD-AAF64E07750F}"/>
              </a:ext>
            </a:extLst>
          </p:cNvPr>
          <p:cNvCxnSpPr/>
          <p:nvPr/>
        </p:nvCxnSpPr>
        <p:spPr>
          <a:xfrm flipV="1">
            <a:off x="10367157" y="5181990"/>
            <a:ext cx="0" cy="508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4B200-CBAF-7E46-9173-9F79152F9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341423" cy="486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Personal: </a:t>
            </a:r>
            <a:r>
              <a:rPr lang="en-US" dirty="0">
                <a:solidFill>
                  <a:srgbClr val="0432FF"/>
                </a:solidFill>
              </a:rPr>
              <a:t>which companies to follow?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17EA6D9-70A0-8B4C-B950-594DD8A92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56" r="3155"/>
          <a:stretch/>
        </p:blipFill>
        <p:spPr>
          <a:xfrm>
            <a:off x="8402459" y="1073518"/>
            <a:ext cx="3769748" cy="56266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04F215F-5248-9245-9EA7-11A05DACA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52"/>
          <a:stretch/>
        </p:blipFill>
        <p:spPr>
          <a:xfrm>
            <a:off x="0" y="1259106"/>
            <a:ext cx="4686300" cy="31182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400906F-45E4-0045-A474-F73402898015}"/>
              </a:ext>
            </a:extLst>
          </p:cNvPr>
          <p:cNvSpPr txBox="1"/>
          <p:nvPr/>
        </p:nvSpPr>
        <p:spPr>
          <a:xfrm>
            <a:off x="9177570" y="612775"/>
            <a:ext cx="276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TOP 20/145 Followed </a:t>
            </a:r>
          </a:p>
          <a:p>
            <a:pPr algn="ctr"/>
            <a:r>
              <a:rPr lang="en-US" dirty="0"/>
              <a:t>Internet Company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E8BE4D-C6CB-994D-AF30-9ABAE2D5E837}"/>
              </a:ext>
            </a:extLst>
          </p:cNvPr>
          <p:cNvSpPr txBox="1"/>
          <p:nvPr/>
        </p:nvSpPr>
        <p:spPr>
          <a:xfrm>
            <a:off x="48876" y="612775"/>
            <a:ext cx="431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TOP 10 Followed Company at LinkedIn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D26681B-304A-904D-B255-CEF085CC1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8"/>
          <a:stretch/>
        </p:blipFill>
        <p:spPr>
          <a:xfrm>
            <a:off x="4590111" y="935940"/>
            <a:ext cx="3905250" cy="57524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D40D0EA-9C45-C44E-9262-412752DAF349}"/>
              </a:ext>
            </a:extLst>
          </p:cNvPr>
          <p:cNvSpPr txBox="1"/>
          <p:nvPr/>
        </p:nvSpPr>
        <p:spPr>
          <a:xfrm>
            <a:off x="5045856" y="612776"/>
            <a:ext cx="276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TOP 20/268 Followed </a:t>
            </a:r>
          </a:p>
          <a:p>
            <a:pPr algn="ctr"/>
            <a:r>
              <a:rPr lang="en-US" dirty="0"/>
              <a:t>Finance Company</a:t>
            </a:r>
          </a:p>
        </p:txBody>
      </p:sp>
    </p:spTree>
    <p:extLst>
      <p:ext uri="{BB962C8B-B14F-4D97-AF65-F5344CB8AC3E}">
        <p14:creationId xmlns:p14="http://schemas.microsoft.com/office/powerpoint/2010/main" val="26827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32142E-EDC4-884A-A1EC-37CFE02A1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71"/>
          <a:stretch/>
        </p:blipFill>
        <p:spPr>
          <a:xfrm>
            <a:off x="6581189" y="13532"/>
            <a:ext cx="4445000" cy="2295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BB1776-199B-594A-B7DD-457170EE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60" b="10858"/>
          <a:stretch/>
        </p:blipFill>
        <p:spPr>
          <a:xfrm>
            <a:off x="923366" y="1564785"/>
            <a:ext cx="4445000" cy="1945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CA810-D685-514B-843A-C818BDF66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72"/>
          <a:stretch/>
        </p:blipFill>
        <p:spPr>
          <a:xfrm>
            <a:off x="6615036" y="2148236"/>
            <a:ext cx="4445000" cy="2295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8522F2-EEFD-B246-BE16-224D53C63DEB}"/>
              </a:ext>
            </a:extLst>
          </p:cNvPr>
          <p:cNvSpPr txBox="1"/>
          <p:nvPr/>
        </p:nvSpPr>
        <p:spPr>
          <a:xfrm>
            <a:off x="9182071" y="1245972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Capital 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E1957-37CD-BF4D-ACE7-9E8FDD02C17C}"/>
              </a:ext>
            </a:extLst>
          </p:cNvPr>
          <p:cNvSpPr txBox="1"/>
          <p:nvPr/>
        </p:nvSpPr>
        <p:spPr>
          <a:xfrm>
            <a:off x="9181215" y="29154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F6DB5-C783-9244-9906-4FFB39D424BE}"/>
              </a:ext>
            </a:extLst>
          </p:cNvPr>
          <p:cNvSpPr txBox="1"/>
          <p:nvPr/>
        </p:nvSpPr>
        <p:spPr>
          <a:xfrm>
            <a:off x="683600" y="1221885"/>
            <a:ext cx="481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Capital One: Rank 12 in Financial Services in 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D6C983-D586-DF49-9657-EADDA2CCD409}"/>
              </a:ext>
            </a:extLst>
          </p:cNvPr>
          <p:cNvSpPr txBox="1"/>
          <p:nvPr/>
        </p:nvSpPr>
        <p:spPr>
          <a:xfrm>
            <a:off x="4033653" y="55326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D313E-7907-BC4C-85E3-0164B0FEC74A}"/>
              </a:ext>
            </a:extLst>
          </p:cNvPr>
          <p:cNvSpPr txBox="1"/>
          <p:nvPr/>
        </p:nvSpPr>
        <p:spPr>
          <a:xfrm>
            <a:off x="3888710" y="5886460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C1FD4-815B-7A49-9EFA-7F0880979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506" r="8596" b="-1268"/>
          <a:stretch/>
        </p:blipFill>
        <p:spPr>
          <a:xfrm>
            <a:off x="915405" y="4402909"/>
            <a:ext cx="4062972" cy="242208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207775A-A049-FD45-BC18-A5A4BF9162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41423" cy="465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Company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432FF"/>
                </a:solidFill>
              </a:rPr>
              <a:t>enough followers?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432FF"/>
                </a:solidFill>
              </a:rPr>
              <a:t>followers increasing fast?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432FF"/>
                </a:solidFill>
              </a:rPr>
              <a:t>if not, how to increase followers?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432FF"/>
                </a:solidFill>
              </a:rPr>
              <a:t>         encourage employees on platform?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4DE0F-6D06-C04B-9904-698B674B2964}"/>
              </a:ext>
            </a:extLst>
          </p:cNvPr>
          <p:cNvSpPr txBox="1"/>
          <p:nvPr/>
        </p:nvSpPr>
        <p:spPr>
          <a:xfrm>
            <a:off x="4082960" y="44029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F0FE7F6-CAB6-D54A-9F5F-7A53BF2A95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655"/>
          <a:stretch/>
        </p:blipFill>
        <p:spPr>
          <a:xfrm>
            <a:off x="6615036" y="4386460"/>
            <a:ext cx="4445000" cy="24387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DA1F8F-7D08-AD43-A669-A5944476C45B}"/>
              </a:ext>
            </a:extLst>
          </p:cNvPr>
          <p:cNvSpPr txBox="1"/>
          <p:nvPr/>
        </p:nvSpPr>
        <p:spPr>
          <a:xfrm>
            <a:off x="9461901" y="5817326"/>
            <a:ext cx="94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159744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158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LinkedIn Company Followers Data Analysis</vt:lpstr>
      <vt:lpstr>Motivation: Why LinkedIn company followers data is interesting?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Phuoc Tang</dc:creator>
  <cp:lastModifiedBy>Phuoc Tang</cp:lastModifiedBy>
  <cp:revision>35</cp:revision>
  <cp:lastPrinted>2019-02-19T06:20:07Z</cp:lastPrinted>
  <dcterms:created xsi:type="dcterms:W3CDTF">2019-02-15T18:42:13Z</dcterms:created>
  <dcterms:modified xsi:type="dcterms:W3CDTF">2019-02-19T06:26:29Z</dcterms:modified>
</cp:coreProperties>
</file>