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294A-0078-A54E-8A1D-3D2FBEB2E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9EB9-6CC3-B347-BEA6-3ADF289C0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6905-9D55-C640-A6AF-A77E117C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6DF4-037E-9942-9D81-2BF8D048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1620-81C9-1C49-9105-BC9A2BAC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8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29B7-9210-234A-A212-9CCD546D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99460-97C2-A94B-8406-F883DE1D8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7C75A-40F0-6144-BFD8-D8F5B1D3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7863-0A65-FA4C-BABB-E3DF5F21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E745-8B98-D446-B10D-18521EF8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417BA-9A9B-054B-8D0C-F0C9F8E1D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F9487-C4FF-144B-87FD-CC2FD25E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210C-0C9D-F349-B678-C9E17E29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43AC-D65F-4E4B-B612-7DDBEFA1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3DB1-556A-3143-8251-CF4D6F71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9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3624-1791-084D-91B4-B44F1E4B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9898-C581-B548-8F6D-383B77DF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707F-BF3C-604D-B23D-B618AB9D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72F5-5DEC-0642-883E-5518BFFE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0D265-CAD0-D245-85A0-98C5868B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AACC-BE0B-2E49-A364-8B7E8C2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7EC3-B939-E04C-B456-0BD98F7C8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8705-FBE1-B744-BD9E-F1141202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C119-47A5-4143-93ED-42080850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DD6A-DAB2-2A41-8B7B-6D0B3072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82DB-9732-1C4E-A324-8B81E130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922F-8CFD-634C-ADF6-8176B69A6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26115-1CB8-F043-8A91-AE2E5285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C4F57-7248-C149-B7D2-1DF8C9A3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A235-94AB-6445-8C4B-0325D003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38064-2136-5C4B-A6EE-3439B271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B510-86D2-F646-BF2C-7C1F9B98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ED63C-20D4-7941-B987-C964BE5C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D33FE-B2CE-A549-9B3C-066B11678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1258-D6D4-9940-B153-48B0AAC82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41352-2C46-6F4D-A874-89793E097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3E010-9C33-0A48-8306-8C660843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136CD-C7D1-1F44-BE27-CDE0FEC1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268E4-4295-8844-A17C-F2B95032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3C60-D12C-9542-8139-6CE03BD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490CA-512B-6845-A217-AF11B606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C0B24-168A-9C4A-8673-1F80812B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64BB7-432C-7F46-8DFB-CD5363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F08FD-E8E7-854F-B057-326EE19D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10DA2-2E85-4E43-BBFC-E2F70AD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4EFE9-E832-9448-96B4-66B3B6BB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5B4B-16BE-DF42-A1C4-042AEB9F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99DA-D6DA-0142-B087-4F73662B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713E3-4DE8-814D-9836-027E85DE8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159F-748C-5745-8918-4178F662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BA45-5DA4-A24C-98AC-6F6C668A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FA09-D5C0-4040-8727-F85AC909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C0D3-8845-3849-B8EE-402996FC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57A64-1D73-BA40-A30B-4E1CF25A9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CB5C5-C2A6-F44D-8730-E301D7950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C7CBF-63B5-3246-BAC4-136DE6EE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12E3-90E1-474D-BD85-F0284736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2BB7-81BC-B44F-8034-601953CD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F6779-47E2-F649-9A61-26EB96B6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98BE1-A6D9-D34A-AE6D-7F1CED5A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6A21-6BC8-7643-BD50-D93CEEA2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E871-1961-1641-A2FE-5C8AC32AFCDC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3277-0CC2-CE4D-91A6-6CE3FB942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2F1A-C233-5E46-8685-83F32A1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F0D3-31D5-9548-B369-EDFD361A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7B14E-95BD-1D4A-86AA-CF602F9C0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B884-9906-8A4D-A1D6-44E19415B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Client- Server Doudizhu with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35280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F38F9-8778-1D4B-8AC5-C739BB1E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A4F9-5947-5749-8637-4FD7073D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609190"/>
            <a:ext cx="9833548" cy="342213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Implemented </a:t>
            </a:r>
            <a:r>
              <a:rPr lang="en-US" sz="1900" dirty="0"/>
              <a:t>a </a:t>
            </a:r>
            <a:r>
              <a:rPr lang="en-US" sz="1900" dirty="0" err="1"/>
              <a:t>Doudizhu</a:t>
            </a:r>
            <a:r>
              <a:rPr lang="en-US" sz="1900" dirty="0"/>
              <a:t> Poker Game by Python using UDP communication and Artificial Intelligence </a:t>
            </a:r>
          </a:p>
          <a:p>
            <a:r>
              <a:rPr lang="en-US" sz="1900" dirty="0"/>
              <a:t>Established UDP connection between client and server to communicate players’ actions and responses</a:t>
            </a:r>
          </a:p>
          <a:p>
            <a:r>
              <a:rPr lang="en-US" sz="1900" dirty="0"/>
              <a:t>Compared different search algorithms in computer player 1 to get the best card play under current game</a:t>
            </a:r>
          </a:p>
          <a:p>
            <a:r>
              <a:rPr lang="en-US" sz="1900" dirty="0"/>
              <a:t>Train computer player 2 with Reinforcement Learning for card play</a:t>
            </a:r>
          </a:p>
          <a:p>
            <a:r>
              <a:rPr lang="en-US" sz="1900" dirty="0"/>
              <a:t>Successfully achieved 100% card play accuracy</a:t>
            </a:r>
          </a:p>
          <a:p>
            <a:r>
              <a:rPr lang="en-US" sz="1900" dirty="0"/>
              <a:t>Successfully get 70% of computer winning the game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5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E068-BF56-D544-90AC-54F7D5BA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B43B-EF0E-F442-BF55-B8B7FC60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79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Presentation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Qi Zhang</dc:creator>
  <cp:lastModifiedBy>Qi Zhang</cp:lastModifiedBy>
  <cp:revision>2</cp:revision>
  <dcterms:created xsi:type="dcterms:W3CDTF">2021-02-09T07:42:47Z</dcterms:created>
  <dcterms:modified xsi:type="dcterms:W3CDTF">2021-02-10T20:38:59Z</dcterms:modified>
</cp:coreProperties>
</file>