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3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7"/>
    <p:restoredTop sz="78095"/>
  </p:normalViewPr>
  <p:slideViewPr>
    <p:cSldViewPr snapToGrid="0" snapToObjects="1">
      <p:cViewPr varScale="1">
        <p:scale>
          <a:sx n="87" d="100"/>
          <a:sy n="87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02359-A0CC-4741-ACB8-8CE6AC8AE8F5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EB876-FDFF-E043-938C-CE878AD5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6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Code: /Users/heqi220/Dropbox/PNNL/</a:t>
            </a:r>
            <a:r>
              <a:rPr lang="en-US" dirty="0" err="1"/>
              <a:t>workdir</a:t>
            </a:r>
            <a:r>
              <a:rPr lang="en-US" dirty="0"/>
              <a:t>/</a:t>
            </a:r>
            <a:r>
              <a:rPr lang="en-US" dirty="0" err="1"/>
              <a:t>MsDINN</a:t>
            </a:r>
            <a:r>
              <a:rPr lang="en-US" dirty="0"/>
              <a:t>-CAD-</a:t>
            </a:r>
            <a:r>
              <a:rPr lang="en-US" dirty="0" err="1"/>
              <a:t>dyn</a:t>
            </a:r>
            <a:r>
              <a:rPr lang="en-US" dirty="0"/>
              <a:t>/</a:t>
            </a:r>
            <a:r>
              <a:rPr lang="en-US" dirty="0" err="1"/>
              <a:t>main_MsDINN_dyn_bwADE.py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Output folder: /Users/heqi220/Dropbox/PNNL/</a:t>
            </a:r>
            <a:r>
              <a:rPr lang="en-US" dirty="0" err="1"/>
              <a:t>workdir</a:t>
            </a:r>
            <a:r>
              <a:rPr lang="en-US" dirty="0"/>
              <a:t>/</a:t>
            </a:r>
            <a:r>
              <a:rPr lang="en-US" dirty="0" err="1"/>
              <a:t>MsDINN</a:t>
            </a:r>
            <a:r>
              <a:rPr lang="en-US" dirty="0"/>
              <a:t>-CAD-output/dyn_v3_iCAD/test_ts42_new</a:t>
            </a:r>
          </a:p>
          <a:p>
            <a:r>
              <a:rPr lang="en-US" dirty="0"/>
              <a:t>Run: run_MsDINN_dyn-linx-iCAD-ds42-ts0520-newtest1207</a:t>
            </a:r>
          </a:p>
          <a:p>
            <a:endParaRPr lang="en-US" dirty="0"/>
          </a:p>
          <a:p>
            <a:r>
              <a:rPr lang="en-US" dirty="0"/>
              <a:t>Linx_ts0520_op2m400i30w_bf_lr2e4_nc56_nt39fc20k_Kh40C100</a:t>
            </a:r>
          </a:p>
          <a:p>
            <a:endParaRPr lang="en-US" dirty="0"/>
          </a:p>
          <a:p>
            <a:r>
              <a:rPr lang="en-US" dirty="0"/>
              <a:t>Error k:  4.238471e-02 | Error k-mean:  6.470986e-02 | Error k-inf:  3.121693e-02</a:t>
            </a:r>
          </a:p>
          <a:p>
            <a:r>
              <a:rPr lang="en-US" dirty="0"/>
              <a:t>Error h:  4.538801e-03 | Error h-mean:  8.290857e-03 | Error h-inf:  1.543632e-01</a:t>
            </a:r>
          </a:p>
          <a:p>
            <a:r>
              <a:rPr lang="en-US" dirty="0"/>
              <a:t>Time: 0.5 min</a:t>
            </a:r>
          </a:p>
          <a:p>
            <a:r>
              <a:rPr lang="en-US" dirty="0"/>
              <a:t>Error c:  6.946099e-02 | Error c-mean:  7.004025e-02 | Error c-inf:  3.375027e-02</a:t>
            </a:r>
          </a:p>
          <a:p>
            <a:r>
              <a:rPr lang="en-US" dirty="0"/>
              <a:t>Time: 1.0 min</a:t>
            </a:r>
          </a:p>
          <a:p>
            <a:r>
              <a:rPr lang="en-US" dirty="0"/>
              <a:t>Error c:  4.624000e-02 | Error c-mean:  4.692776e-02 | Error c-inf:  2.529909e-02</a:t>
            </a:r>
          </a:p>
          <a:p>
            <a:r>
              <a:rPr lang="en-US" dirty="0"/>
              <a:t>Time: 1.5 min</a:t>
            </a:r>
          </a:p>
          <a:p>
            <a:r>
              <a:rPr lang="en-US" dirty="0"/>
              <a:t>Error c:  4.342949e-02 | Error c-mean:  4.437648e-02 | Error c-inf:  2.436852e-02</a:t>
            </a:r>
          </a:p>
          <a:p>
            <a:r>
              <a:rPr lang="en-US" dirty="0"/>
              <a:t>Time: 2.0 min</a:t>
            </a:r>
          </a:p>
          <a:p>
            <a:r>
              <a:rPr lang="en-US" dirty="0"/>
              <a:t>Error c:  3.759761e-02 | Error c-mean:  3.869854e-02 | Error c-inf:  1.935234e-02</a:t>
            </a:r>
          </a:p>
          <a:p>
            <a:r>
              <a:rPr lang="en-US" dirty="0"/>
              <a:t>Time: 2.5 min</a:t>
            </a:r>
          </a:p>
          <a:p>
            <a:r>
              <a:rPr lang="en-US" dirty="0"/>
              <a:t>Error c:  3.198350e-02 | Error c-mean:  3.317682e-02 | Error c-inf:  1.441965e-02</a:t>
            </a:r>
          </a:p>
          <a:p>
            <a:r>
              <a:rPr lang="en-US" dirty="0"/>
              <a:t>Time: 3.0 min</a:t>
            </a:r>
          </a:p>
          <a:p>
            <a:r>
              <a:rPr lang="en-US" dirty="0"/>
              <a:t>Error c:  2.799019e-02 | Error c-mean:  2.927520e-02 | Error c-inf:  1.299866e-02</a:t>
            </a:r>
          </a:p>
          <a:p>
            <a:r>
              <a:rPr lang="en-US" dirty="0"/>
              <a:t>Time: 3.5 min</a:t>
            </a:r>
          </a:p>
          <a:p>
            <a:r>
              <a:rPr lang="en-US" dirty="0"/>
              <a:t>Error c:  2.539468e-02 | Error c-mean:  2.679451e-02 | Error c-inf:  1.231601e-02</a:t>
            </a:r>
          </a:p>
          <a:p>
            <a:r>
              <a:rPr lang="en-US" dirty="0"/>
              <a:t>Time: 4.0 min</a:t>
            </a:r>
          </a:p>
          <a:p>
            <a:r>
              <a:rPr lang="en-US" dirty="0"/>
              <a:t>Error c:  2.346039e-02 | Error c-mean:  2.498523e-02 | Error c-inf:  1.146948e-02</a:t>
            </a:r>
          </a:p>
          <a:p>
            <a:r>
              <a:rPr lang="en-US" dirty="0"/>
              <a:t>Time: 4.5 min</a:t>
            </a:r>
          </a:p>
          <a:p>
            <a:r>
              <a:rPr lang="en-US" dirty="0"/>
              <a:t>Error c:  2.167394e-02 | Error c-mean:  2.331196e-02 | Error c-inf:  1.072233e-02</a:t>
            </a:r>
          </a:p>
          <a:p>
            <a:r>
              <a:rPr lang="en-US" dirty="0"/>
              <a:t>Time: 5.0 min</a:t>
            </a:r>
          </a:p>
          <a:p>
            <a:r>
              <a:rPr lang="en-US" dirty="0"/>
              <a:t>Error c:  1.991601e-02 | Error c-mean:  2.164691e-02 | Error c-inf:  1.050872e-02</a:t>
            </a:r>
          </a:p>
          <a:p>
            <a:r>
              <a:rPr lang="en-US" dirty="0"/>
              <a:t>Time: 5.5 min</a:t>
            </a:r>
          </a:p>
          <a:p>
            <a:r>
              <a:rPr lang="en-US" dirty="0"/>
              <a:t>Error c:  1.836903e-02 | Error c-mean:  2.018852e-02 | Error c-inf:  1.055665e-02</a:t>
            </a:r>
          </a:p>
          <a:p>
            <a:r>
              <a:rPr lang="en-US" dirty="0"/>
              <a:t>Time: 6.0 min</a:t>
            </a:r>
          </a:p>
          <a:p>
            <a:r>
              <a:rPr lang="en-US" dirty="0"/>
              <a:t>Error c:  1.728630e-02 | Error c-mean:  1.922330e-02 | Error c-inf:  1.050403e-02</a:t>
            </a:r>
          </a:p>
          <a:p>
            <a:r>
              <a:rPr lang="en-US" dirty="0"/>
              <a:t>Time: 6.5 min</a:t>
            </a:r>
          </a:p>
          <a:p>
            <a:r>
              <a:rPr lang="en-US" dirty="0"/>
              <a:t>Error c:  1.673468e-02 | Error c-mean:  1.884270e-02 | Error c-inf:  1.037844e-02</a:t>
            </a:r>
          </a:p>
          <a:p>
            <a:r>
              <a:rPr lang="en-US" dirty="0"/>
              <a:t>Time: 7.0 min</a:t>
            </a:r>
          </a:p>
          <a:p>
            <a:r>
              <a:rPr lang="en-US" dirty="0"/>
              <a:t>Error c:  1.649587e-02 | Error c-mean:  1.881917e-02 | Error c-inf:  1.020471e-02</a:t>
            </a:r>
          </a:p>
          <a:p>
            <a:r>
              <a:rPr lang="en-US" dirty="0"/>
              <a:t>Time: 7.5 min</a:t>
            </a:r>
          </a:p>
          <a:p>
            <a:r>
              <a:rPr lang="en-US" dirty="0"/>
              <a:t>Error c:  1.623326e-02 | Error c-mean:  1.877729e-02 | Error c-inf:  1.000864e-02</a:t>
            </a:r>
          </a:p>
          <a:p>
            <a:r>
              <a:rPr lang="en-US" dirty="0"/>
              <a:t>Time: 8.0 min</a:t>
            </a:r>
          </a:p>
          <a:p>
            <a:r>
              <a:rPr lang="en-US" dirty="0"/>
              <a:t>Error c:  1.575109e-02 | Error c-mean:  1.848590e-02 | Error c-inf:  9.805125e-03</a:t>
            </a:r>
          </a:p>
          <a:p>
            <a:r>
              <a:rPr lang="en-US" dirty="0"/>
              <a:t>Time: 8.5 min</a:t>
            </a:r>
          </a:p>
          <a:p>
            <a:r>
              <a:rPr lang="en-US" dirty="0"/>
              <a:t>Error c:  1.511782e-02 | Error c-mean:  1.801416e-02 | Error c-inf:  9.612564e-03</a:t>
            </a:r>
          </a:p>
          <a:p>
            <a:r>
              <a:rPr lang="en-US" dirty="0"/>
              <a:t>Time: 9.0 min</a:t>
            </a:r>
          </a:p>
          <a:p>
            <a:r>
              <a:rPr lang="en-US" dirty="0"/>
              <a:t>Error c:  1.458500e-02 | Error c-mean:  1.765640e-02 | Error c-inf:  9.438428e-03</a:t>
            </a:r>
          </a:p>
          <a:p>
            <a:r>
              <a:rPr lang="en-US" dirty="0"/>
              <a:t>Time: 9.5 min</a:t>
            </a:r>
          </a:p>
          <a:p>
            <a:r>
              <a:rPr lang="en-US" dirty="0"/>
              <a:t>Error c:  1.436808e-02 | Error c-mean:  1.768135e-02 | Error c-inf:  9.464916e-03</a:t>
            </a:r>
          </a:p>
          <a:p>
            <a:r>
              <a:rPr lang="en-US" dirty="0"/>
              <a:t>Time: 10.0 min</a:t>
            </a:r>
          </a:p>
          <a:p>
            <a:r>
              <a:rPr lang="en-US" dirty="0"/>
              <a:t>Error c:  1.447606e-02 | Error c-mean:  1.811772e-02 | Error c-inf:  9.564919e-03</a:t>
            </a:r>
          </a:p>
          <a:p>
            <a:r>
              <a:rPr lang="en-US" dirty="0"/>
              <a:t>Time: 10.5 min</a:t>
            </a:r>
          </a:p>
          <a:p>
            <a:r>
              <a:rPr lang="en-US" dirty="0"/>
              <a:t>Error c:  1.474725e-02 | Error c-mean:  1.877901e-02 | Error c-inf:  9.644048e-03</a:t>
            </a:r>
          </a:p>
          <a:p>
            <a:r>
              <a:rPr lang="en-US" dirty="0"/>
              <a:t>Time: 11.0 min</a:t>
            </a:r>
          </a:p>
          <a:p>
            <a:r>
              <a:rPr lang="en-US" dirty="0"/>
              <a:t>Error c:  1.500055e-02 | Error c-mean:  1.944008e-02 | Error c-inf:  9.694831e-03</a:t>
            </a:r>
          </a:p>
          <a:p>
            <a:r>
              <a:rPr lang="en-US" dirty="0"/>
              <a:t>Time: 11.5 min</a:t>
            </a:r>
          </a:p>
          <a:p>
            <a:r>
              <a:rPr lang="en-US" dirty="0"/>
              <a:t>Error c:  1.512781e-02 | Error c-mean:  1.995539e-02 | Error c-inf:  9.718719e-03</a:t>
            </a:r>
          </a:p>
          <a:p>
            <a:r>
              <a:rPr lang="en-US" dirty="0"/>
              <a:t>Time: 12.0 min</a:t>
            </a:r>
          </a:p>
          <a:p>
            <a:r>
              <a:rPr lang="en-US" dirty="0"/>
              <a:t>Error c:  1.509920e-02 | Error c-mean:  2.027385e-02 | Error c-inf:  9.714057e-03</a:t>
            </a:r>
          </a:p>
          <a:p>
            <a:r>
              <a:rPr lang="en-US" dirty="0"/>
              <a:t>Time: 12.5 min</a:t>
            </a:r>
          </a:p>
          <a:p>
            <a:r>
              <a:rPr lang="en-US" dirty="0"/>
              <a:t>Error c:  1.493416e-02 | Error c-mean:  2.040825e-02 | Error c-inf:  9.682049e-03</a:t>
            </a:r>
          </a:p>
          <a:p>
            <a:r>
              <a:rPr lang="en-US" dirty="0"/>
              <a:t>Time: 13.0 min</a:t>
            </a:r>
          </a:p>
          <a:p>
            <a:r>
              <a:rPr lang="en-US" dirty="0"/>
              <a:t>Error c:  1.467314e-02 | Error c-mean:  2.040230e-02 | Error c-inf:  9.626378e-03</a:t>
            </a:r>
          </a:p>
          <a:p>
            <a:r>
              <a:rPr lang="en-US" dirty="0"/>
              <a:t>Time: 13.5 min</a:t>
            </a:r>
          </a:p>
          <a:p>
            <a:r>
              <a:rPr lang="en-US" dirty="0"/>
              <a:t>Error c:  1.436006e-02 | Error c-mean:  2.030861e-02 | Error c-inf:  9.564331e-03</a:t>
            </a:r>
          </a:p>
          <a:p>
            <a:r>
              <a:rPr lang="en-US" dirty="0"/>
              <a:t>Time: 14.0 min</a:t>
            </a:r>
          </a:p>
          <a:p>
            <a:r>
              <a:rPr lang="en-US" dirty="0"/>
              <a:t>Error c:  1.403312e-02 | Error c-mean:  2.017617e-02 | Error c-inf:  9.510329e-03</a:t>
            </a:r>
          </a:p>
          <a:p>
            <a:r>
              <a:rPr lang="en-US" dirty="0"/>
              <a:t>Time: 14.5 min</a:t>
            </a:r>
          </a:p>
          <a:p>
            <a:r>
              <a:rPr lang="en-US" dirty="0"/>
              <a:t>Error c:  1.372173e-02 | Error c-mean:  2.004520e-02 | Error c-inf:  9.437731e-03</a:t>
            </a:r>
          </a:p>
          <a:p>
            <a:r>
              <a:rPr lang="en-US" dirty="0"/>
              <a:t>Time: 15.0 min</a:t>
            </a:r>
          </a:p>
          <a:p>
            <a:r>
              <a:rPr lang="en-US" dirty="0"/>
              <a:t>Error c:  1.344658e-02 | Error c-mean:  1.994616e-02 | Error c-inf:  9.348622e-03</a:t>
            </a:r>
          </a:p>
          <a:p>
            <a:r>
              <a:rPr lang="en-US" dirty="0"/>
              <a:t>Time: 15.5 min</a:t>
            </a:r>
          </a:p>
          <a:p>
            <a:r>
              <a:rPr lang="en-US" dirty="0"/>
              <a:t>Error c:  1.322197e-02 | Error c-mean:  1.990216e-02 | Error c-inf:  9.379921e-03</a:t>
            </a:r>
          </a:p>
          <a:p>
            <a:r>
              <a:rPr lang="en-US" dirty="0"/>
              <a:t>Time: 16.0 min</a:t>
            </a:r>
          </a:p>
          <a:p>
            <a:r>
              <a:rPr lang="en-US" dirty="0"/>
              <a:t>Error c:  1.305895e-02 | Error c-mean:  1.993275e-02 | Error c-inf:  9.463443e-03</a:t>
            </a:r>
          </a:p>
          <a:p>
            <a:r>
              <a:rPr lang="en-US" dirty="0"/>
              <a:t>Time: 16.5 min</a:t>
            </a:r>
          </a:p>
          <a:p>
            <a:r>
              <a:rPr lang="en-US" dirty="0"/>
              <a:t>Error c:  1.296878e-02 | Error c-mean:  2.005885e-02 | Error c-inf:  9.542717e-03</a:t>
            </a:r>
          </a:p>
          <a:p>
            <a:r>
              <a:rPr lang="en-US" dirty="0"/>
              <a:t>Time: 17.0 min</a:t>
            </a:r>
          </a:p>
          <a:p>
            <a:r>
              <a:rPr lang="en-US" dirty="0"/>
              <a:t>Error c:  1.296557e-02 | Error c-mean:  2.030673e-02 | Error c-inf:  9.618402e-03</a:t>
            </a:r>
          </a:p>
          <a:p>
            <a:r>
              <a:rPr lang="en-US" dirty="0"/>
              <a:t>Time: 17.5 min</a:t>
            </a:r>
          </a:p>
          <a:p>
            <a:r>
              <a:rPr lang="en-US" dirty="0"/>
              <a:t>Error c:  1.306782e-02 | Error c-mean:  2.071049e-02 | Error c-inf:  9.704043e-03</a:t>
            </a:r>
          </a:p>
          <a:p>
            <a:r>
              <a:rPr lang="en-US" dirty="0"/>
              <a:t>Time: 18.0 min</a:t>
            </a:r>
          </a:p>
          <a:p>
            <a:r>
              <a:rPr lang="en-US" dirty="0"/>
              <a:t>Error c:  1.329815e-02 | Error c-mean:  2.131191e-02 | Error c-inf:  9.785479e-03</a:t>
            </a:r>
          </a:p>
          <a:p>
            <a:r>
              <a:rPr lang="en-US" dirty="0"/>
              <a:t>Time: 18.5 min</a:t>
            </a:r>
          </a:p>
          <a:p>
            <a:r>
              <a:rPr lang="en-US" dirty="0"/>
              <a:t>Error c:  1.368136e-02 | Error c-mean:  2.215738e-02 | Error c-inf:  9.856975e-03</a:t>
            </a:r>
          </a:p>
          <a:p>
            <a:r>
              <a:rPr lang="en-US" dirty="0"/>
              <a:t>Time: 19.0 min</a:t>
            </a:r>
          </a:p>
          <a:p>
            <a:r>
              <a:rPr lang="en-US" dirty="0"/>
              <a:t>Error c:  1.424132e-02 | Error c-mean:  2.329284e-02 | Error c-inf:  9.918308e-03</a:t>
            </a:r>
          </a:p>
          <a:p>
            <a:r>
              <a:rPr lang="en-US" dirty="0"/>
              <a:t>Time: 19.5 min</a:t>
            </a:r>
          </a:p>
          <a:p>
            <a:r>
              <a:rPr lang="en-US" dirty="0"/>
              <a:t>Error c:  1.499736e-02 | Error c-mean:  2.475749e-02 | Error c-inf:  9.968316e-03</a:t>
            </a:r>
          </a:p>
          <a:p>
            <a:r>
              <a:rPr lang="en-US" dirty="0"/>
              <a:t>Time: 20.0 min</a:t>
            </a:r>
          </a:p>
          <a:p>
            <a:r>
              <a:rPr lang="en-US" dirty="0"/>
              <a:t>Error c:  1.596181e-02 | Error c-mean:  2.657919e-02 | Error c-inf:  1.004274e-02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AE736-636E-624F-8232-7422600BAC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86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Folder: /Users/heqi220/Dropbox/PNNL/</a:t>
            </a:r>
            <a:r>
              <a:rPr lang="en-US" dirty="0" err="1"/>
              <a:t>workdir</a:t>
            </a:r>
            <a:r>
              <a:rPr lang="en-US" dirty="0"/>
              <a:t>/MDINN-CAD-revised/</a:t>
            </a:r>
            <a:r>
              <a:rPr lang="en-US" dirty="0" err="1"/>
              <a:t>Result_MPINNs</a:t>
            </a:r>
            <a:r>
              <a:rPr lang="en-US" dirty="0"/>
              <a:t>/sec4/paper_plot2D_ds42</a:t>
            </a:r>
          </a:p>
          <a:p>
            <a:endParaRPr lang="en-US" dirty="0"/>
          </a:p>
          <a:p>
            <a:r>
              <a:rPr lang="en-US" dirty="0"/>
              <a:t>In original manuscript:</a:t>
            </a:r>
          </a:p>
          <a:p>
            <a:r>
              <a:rPr lang="en-US" dirty="0"/>
              <a:t>Fold: </a:t>
            </a:r>
            <a:r>
              <a:rPr lang="en-US" dirty="0" err="1"/>
              <a:t>Group_Code</a:t>
            </a:r>
            <a:r>
              <a:rPr lang="en-US" dirty="0"/>
              <a:t>/PINN-CAD-master-v6s4/</a:t>
            </a:r>
            <a:r>
              <a:rPr lang="en-US" dirty="0" err="1"/>
              <a:t>Results_PINN_random</a:t>
            </a:r>
            <a:endParaRPr lang="en-US" dirty="0"/>
          </a:p>
          <a:p>
            <a:endParaRPr lang="en-US" dirty="0"/>
          </a:p>
          <a:p>
            <a:r>
              <a:rPr lang="en-US" dirty="0"/>
              <a:t>Ds42: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OneNote: PINN-v6s4-random/Results-ds42[done]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CADn_v6s4_ds42_ts3_pro1_nn636_opt7m1m_lr2e4_conv2e4_mea22_lt15(used40)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C6039-BFDB-4648-B353-C64F49BB51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0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BE0A-4E89-AC4B-B7EF-CC501833B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C1F1E-D431-A944-B87A-C9C46FF07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35297-4975-B245-8E73-B9E1C271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30B1-7EC2-6E4C-B795-664462A6298B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8D54A-C180-4C48-BEED-2B3B2E17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FB3BE-B3CF-1D41-A40A-1B724109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160F-278D-4D4F-8ED8-5545535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1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7F50-AB60-424A-8F28-58FD2AC1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1AC45-7126-2B4F-93B3-3F28008F4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19E05-228E-DA49-8087-71369782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30B1-7EC2-6E4C-B795-664462A6298B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6469-467A-0F46-936F-7353F0C8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AD59-4328-AB49-B0C7-ECC1EA6F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160F-278D-4D4F-8ED8-5545535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9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338F6-AE06-AA47-870D-B85CDE564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C5583-7980-E94F-BEE4-0E48D8516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2073B-F76C-6944-ACC2-F048D543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30B1-7EC2-6E4C-B795-664462A6298B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535D4-81C6-3B47-8F6F-B0CD7091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4835-7AAE-044A-B548-BDA67BDB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160F-278D-4D4F-8ED8-5545535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4068-548E-0C42-B23B-76B98324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7B76-05DC-4C4D-987D-B762E141B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B521-0EDD-EA43-931B-8B3BA13D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30B1-7EC2-6E4C-B795-664462A6298B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83821-29E6-E44A-8397-D7DA1E78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31490-7540-1F4F-87E7-9E9A118E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160F-278D-4D4F-8ED8-5545535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8AA3-F48A-9B4A-AEA8-1BE87719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83807-CC8D-DB44-B9B0-C3CFAF326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71E4E-F7F5-044C-A991-91D7BE1D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30B1-7EC2-6E4C-B795-664462A6298B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BC997-33B8-0A40-AF04-B9B98083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81CB8-70EA-4A4D-ACC0-709B8F3D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160F-278D-4D4F-8ED8-5545535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1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C03E-BB7E-674E-BA66-8821EB8E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16451-24D2-3247-8D26-C65ECE6FE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1A49B-3CCC-2D40-9BE5-445BC6825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AC387-C117-3648-AF53-0D3211A6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30B1-7EC2-6E4C-B795-664462A6298B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48DEF-0C90-E648-831A-6F6D5B92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F1FA2-FD08-FA45-ADD1-E1AAC50E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160F-278D-4D4F-8ED8-5545535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4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576-DA47-8F4B-AE5F-D0CD6D18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F9E23-DDE0-1948-AFD8-E7814674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63869-CF3C-1343-A18D-39952286E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E5E71-DECE-9843-A3DF-298428DE7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C428B-02AA-E642-AE96-CCC3134B1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045A1-8CA2-0746-9A03-C84898AE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30B1-7EC2-6E4C-B795-664462A6298B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CB8BF-0D56-0947-8AA4-CB1E0616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20F76-62FE-FD4B-911B-ABA4AB55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160F-278D-4D4F-8ED8-5545535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F576-7BA3-A042-924B-E8004A74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12A7B-480B-7843-A9C2-A49C70B1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30B1-7EC2-6E4C-B795-664462A6298B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41EEA-F4E5-C447-911A-4EF19CD7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5DEC1-F88B-A841-96C8-4978DF66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160F-278D-4D4F-8ED8-5545535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E6874-4B77-9944-9DB8-C5C2A8E3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30B1-7EC2-6E4C-B795-664462A6298B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F16B8-7AD9-1746-BC9A-FC61D4EB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76AAB-D746-D648-9550-626C3CEA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160F-278D-4D4F-8ED8-5545535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1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1B04-E87F-294A-86A0-6C986E2F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CF27A-ADBF-AC46-9AE2-AE87C4E7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C2B73-9C0C-254C-9906-DEE9ECF74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15F40-6B34-D146-B86F-7609F684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30B1-7EC2-6E4C-B795-664462A6298B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6D376-4173-FB4A-91F9-E394D521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7A1D4-B06F-D94D-A6BB-3770EEAC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160F-278D-4D4F-8ED8-5545535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8146-0141-8749-8469-31C9953D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C06B3-2638-5A4E-8AC6-A3697F090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E95A8-15B4-6E4A-B07F-B53054FD6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A0204-1768-2041-A3E2-851B9922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30B1-7EC2-6E4C-B795-664462A6298B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3F9C9-567F-7442-B71E-FC51512D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6CA71-2CD5-9F48-A161-1F150150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160F-278D-4D4F-8ED8-5545535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252D5-E756-B64F-B8F5-9E5220FD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88BE3-D798-ED4C-B9AC-6B1FD450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216A9-60BC-DE4E-828E-6A4E91A40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430B1-7EC2-6E4C-B795-664462A6298B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EF2D1-D4E0-C948-9DA8-E2704119C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0354-F231-FD49-9ACF-394552BF7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160F-278D-4D4F-8ED8-5545535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E568AA-4AD3-874C-B61E-7034B0FD1F00}"/>
              </a:ext>
            </a:extLst>
          </p:cNvPr>
          <p:cNvSpPr txBox="1"/>
          <p:nvPr/>
        </p:nvSpPr>
        <p:spPr>
          <a:xfrm>
            <a:off x="0" y="0"/>
            <a:ext cx="1046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63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PINN Data Assimilation for K estimation with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time-dependent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concentration measurements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CCF28FA-59DC-1546-851E-FA2AF68E1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" y="685800"/>
            <a:ext cx="3657600" cy="274320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9FE6F26-2104-B54A-94F7-87435BA61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196" y="685800"/>
            <a:ext cx="36576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5BEFF8-3C16-4E42-8F27-803D64E9B689}"/>
              </a:ext>
            </a:extLst>
          </p:cNvPr>
          <p:cNvSpPr txBox="1"/>
          <p:nvPr/>
        </p:nvSpPr>
        <p:spPr>
          <a:xfrm>
            <a:off x="2540000" y="369332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Nk</a:t>
            </a:r>
            <a:r>
              <a:rPr lang="en-US" dirty="0"/>
              <a:t> = Nh = 40, Nc = 100 (Linx_ts0520_op2m400i30w_bf_lr2e4_nc56_nt39fc20k_Kh40C100)</a:t>
            </a:r>
          </a:p>
        </p:txBody>
      </p:sp>
      <p:pic>
        <p:nvPicPr>
          <p:cNvPr id="9" name="Picture 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AD3F679-85DF-0548-8CC3-CB6FA4C3A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96" y="3651250"/>
            <a:ext cx="3657600" cy="2743200"/>
          </a:xfrm>
          <a:prstGeom prst="rect">
            <a:avLst/>
          </a:prstGeom>
        </p:spPr>
      </p:pic>
      <p:pic>
        <p:nvPicPr>
          <p:cNvPr id="13" name="Picture 1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FAA7642-D9DF-C04A-9D93-A14E0A0B7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4196" y="3651250"/>
            <a:ext cx="3657600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69BA6F-E708-5B48-B4D1-2E6150F3A847}"/>
              </a:ext>
            </a:extLst>
          </p:cNvPr>
          <p:cNvSpPr txBox="1"/>
          <p:nvPr/>
        </p:nvSpPr>
        <p:spPr>
          <a:xfrm>
            <a:off x="7511796" y="2339796"/>
            <a:ext cx="4797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k:  4.238471e-02 | Error k-mean:  6.470986e-02 | Error k-inf:  3.121693e-02</a:t>
            </a:r>
          </a:p>
          <a:p>
            <a:r>
              <a:rPr lang="en-US" dirty="0"/>
              <a:t>Error h:  4.538801e-03 | Error h-mean:  8.290857e-03 | Error h-inf:  1.543632e-01</a:t>
            </a:r>
          </a:p>
        </p:txBody>
      </p:sp>
    </p:spTree>
    <p:extLst>
      <p:ext uri="{BB962C8B-B14F-4D97-AF65-F5344CB8AC3E}">
        <p14:creationId xmlns:p14="http://schemas.microsoft.com/office/powerpoint/2010/main" val="200805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D5732F-25E3-3A40-AD5F-56300187C92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PINN Data Assimilation for K estimation with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steady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concentration measurements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1976B7-56A0-C044-AA57-797FD7C9B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30" y="3229155"/>
            <a:ext cx="36576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D51A5-196E-464B-8432-2A1FC710F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30" y="485955"/>
            <a:ext cx="365760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5B6D9B-70DC-ED43-9481-7C7224C50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372" y="3229155"/>
            <a:ext cx="3657600" cy="2743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37B78E-2DD1-794D-954C-13BE07343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372" y="485955"/>
            <a:ext cx="3657600" cy="2743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4DAB85-1CAA-F944-8DB9-02DC759D6AB4}"/>
              </a:ext>
            </a:extLst>
          </p:cNvPr>
          <p:cNvSpPr txBox="1"/>
          <p:nvPr/>
        </p:nvSpPr>
        <p:spPr>
          <a:xfrm>
            <a:off x="590430" y="2976280"/>
            <a:ext cx="69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map_k__r111_k40_h40_f1000_s0_c100_fc1000_pred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EC38DB-5B37-554F-8183-2F34D486E0C7}"/>
              </a:ext>
            </a:extLst>
          </p:cNvPr>
          <p:cNvSpPr txBox="1"/>
          <p:nvPr/>
        </p:nvSpPr>
        <p:spPr>
          <a:xfrm>
            <a:off x="5246886" y="6017726"/>
            <a:ext cx="538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map_h__r111_k40_h40_f1000_s0_c100_fc1000_errors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E97CE-3A79-4F44-A146-2BEC96A367DE}"/>
              </a:ext>
            </a:extLst>
          </p:cNvPr>
          <p:cNvSpPr txBox="1"/>
          <p:nvPr/>
        </p:nvSpPr>
        <p:spPr>
          <a:xfrm>
            <a:off x="0" y="6040564"/>
            <a:ext cx="524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map_k__r111_k40_h40_f1000_s0_c100_fc1000_pred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36BF1-14DC-D241-916B-D48A3EEA93CB}"/>
              </a:ext>
            </a:extLst>
          </p:cNvPr>
          <p:cNvSpPr txBox="1"/>
          <p:nvPr/>
        </p:nvSpPr>
        <p:spPr>
          <a:xfrm>
            <a:off x="8537900" y="3029872"/>
            <a:ext cx="3060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k: 6.619395e-02</a:t>
            </a:r>
          </a:p>
          <a:p>
            <a:r>
              <a:rPr lang="en-US" dirty="0"/>
              <a:t>Error h: 6.860466e-03 </a:t>
            </a:r>
          </a:p>
          <a:p>
            <a:r>
              <a:rPr lang="en-US" b="1" dirty="0"/>
              <a:t>Error C: </a:t>
            </a:r>
            <a:r>
              <a:rPr lang="en-US" dirty="0"/>
              <a:t>1.140092e-02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11959-54FE-FA43-B245-E67BD6298C21}"/>
              </a:ext>
            </a:extLst>
          </p:cNvPr>
          <p:cNvSpPr txBox="1"/>
          <p:nvPr/>
        </p:nvSpPr>
        <p:spPr>
          <a:xfrm>
            <a:off x="7982314" y="710813"/>
            <a:ext cx="338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=Nh=40, c100,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=1000,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Nfc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1000, S0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2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1064</Words>
  <Application>Microsoft Macintosh PowerPoint</Application>
  <PresentationFormat>Widescreen</PresentationFormat>
  <Paragraphs>111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 Qizhi</dc:creator>
  <cp:lastModifiedBy>He, Qizhi</cp:lastModifiedBy>
  <cp:revision>7</cp:revision>
  <dcterms:created xsi:type="dcterms:W3CDTF">2020-12-09T22:18:56Z</dcterms:created>
  <dcterms:modified xsi:type="dcterms:W3CDTF">2020-12-11T19:29:19Z</dcterms:modified>
</cp:coreProperties>
</file>