
<file path=[Content_Types].xml><?xml version="1.0" encoding="utf-8"?>
<Types xmlns="http://schemas.openxmlformats.org/package/2006/content-types">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theme/theme1.xml" ContentType="application/vnd.openxmlformats-officedocument.theme+xml"/>
  <Override PartName="/ppt/slideLayouts/slideLayout4.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14.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theme/theme2.xml" ContentType="application/vnd.openxmlformats-officedocument.theme+xml"/>
  <Override PartName="/ppt/slideLayouts/slideLayout23.xml" ContentType="application/vnd.openxmlformats-officedocument.presentationml.slideLayout+xml"/>
  <Override PartName="/ppt/presentation.xml" ContentType="application/vnd.openxmlformats-officedocument.presentationml.presentation.main+xml"/>
  <Override PartName="/ppt/slideLayouts/slideLayout6.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Lst>
  <p:sldSz cx="12192000" cy="6858000"/>
  <p:notesSz cx="12192000" cy="6858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25"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lstStyle/>
          <a:p>
            <a:pPr>
              <a:defRPr/>
            </a:pPr>
            <a:endParaRPr lang="en-US" sz="3200" b="0" strike="noStrike" spc="-1">
              <a:latin typeface="Arial"/>
            </a:endParaRPr>
          </a:p>
        </p:txBody>
      </p:sp>
      <p:sp>
        <p:nvSpPr>
          <p:cNvPr id="26"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7"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28"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29"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30"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31"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2"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33"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34"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35"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36"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37"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38"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2"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43"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4"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45"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6"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47"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48"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9"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50"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51"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52"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53"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54"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3"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4" name="PlaceHolder 2" hidden="0"/>
          <p:cNvSpPr>
            <a:spLocks noGrp="1"/>
          </p:cNvSpPr>
          <p:nvPr isPhoto="0" userDrawn="0">
            <p:ph type="subTitle" hasCustomPrompt="0"/>
          </p:nvPr>
        </p:nvSpPr>
        <p:spPr bwMode="auto">
          <a:xfrm>
            <a:off x="609480" y="1604520"/>
            <a:ext cx="10972440" cy="397728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5"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56"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57"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58"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9"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60"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61"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62"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3"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64" name="PlaceHolder 2" hidden="0"/>
          <p:cNvSpPr>
            <a:spLocks noGrp="1"/>
          </p:cNvSpPr>
          <p:nvPr isPhoto="0" userDrawn="0">
            <p:ph type="body" hasCustomPrompt="0"/>
          </p:nvPr>
        </p:nvSpPr>
        <p:spPr bwMode="auto">
          <a:xfrm>
            <a:off x="609480" y="1604520"/>
            <a:ext cx="10972440" cy="1896840"/>
          </a:xfrm>
          <a:prstGeom prst="rect">
            <a:avLst/>
          </a:prstGeom>
        </p:spPr>
        <p:txBody>
          <a:bodyPr lIns="0" tIns="0" rIns="0" bIns="0">
            <a:normAutofit/>
          </a:bodyPr>
          <a:lstStyle/>
          <a:p>
            <a:pPr>
              <a:defRPr/>
            </a:pPr>
            <a:endParaRPr lang="en-US" sz="3200" b="0" strike="noStrike" spc="-1">
              <a:latin typeface="Arial"/>
            </a:endParaRPr>
          </a:p>
        </p:txBody>
      </p:sp>
      <p:sp>
        <p:nvSpPr>
          <p:cNvPr id="65" name="PlaceHolder 3"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6"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67"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68"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69"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70" name="PlaceHolder 5"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71"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72" name="PlaceHolder 2" hidden="0"/>
          <p:cNvSpPr>
            <a:spLocks noGrp="1"/>
          </p:cNvSpPr>
          <p:nvPr isPhoto="0" userDrawn="0">
            <p:ph type="body" hasCustomPrompt="0"/>
          </p:nvPr>
        </p:nvSpPr>
        <p:spPr bwMode="auto">
          <a:xfrm>
            <a:off x="60948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73" name="PlaceHolder 3" hidden="0"/>
          <p:cNvSpPr>
            <a:spLocks noGrp="1"/>
          </p:cNvSpPr>
          <p:nvPr isPhoto="0" userDrawn="0">
            <p:ph type="body" hasCustomPrompt="0"/>
          </p:nvPr>
        </p:nvSpPr>
        <p:spPr bwMode="auto">
          <a:xfrm>
            <a:off x="431964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74" name="PlaceHolder 4" hidden="0"/>
          <p:cNvSpPr>
            <a:spLocks noGrp="1"/>
          </p:cNvSpPr>
          <p:nvPr isPhoto="0" userDrawn="0">
            <p:ph type="body" hasCustomPrompt="0"/>
          </p:nvPr>
        </p:nvSpPr>
        <p:spPr bwMode="auto">
          <a:xfrm>
            <a:off x="8029800" y="160452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75" name="PlaceHolder 5" hidden="0"/>
          <p:cNvSpPr>
            <a:spLocks noGrp="1"/>
          </p:cNvSpPr>
          <p:nvPr isPhoto="0" userDrawn="0">
            <p:ph type="body" hasCustomPrompt="0"/>
          </p:nvPr>
        </p:nvSpPr>
        <p:spPr bwMode="auto">
          <a:xfrm>
            <a:off x="609480" y="368208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76" name="PlaceHolder 6" hidden="0"/>
          <p:cNvSpPr>
            <a:spLocks noGrp="1"/>
          </p:cNvSpPr>
          <p:nvPr isPhoto="0" userDrawn="0">
            <p:ph type="body" hasCustomPrompt="0"/>
          </p:nvPr>
        </p:nvSpPr>
        <p:spPr bwMode="auto">
          <a:xfrm>
            <a:off x="4319640" y="3682080"/>
            <a:ext cx="3533040" cy="1896840"/>
          </a:xfrm>
          <a:prstGeom prst="rect">
            <a:avLst/>
          </a:prstGeom>
        </p:spPr>
        <p:txBody>
          <a:bodyPr lIns="0" tIns="0" rIns="0" bIns="0">
            <a:normAutofit/>
          </a:bodyPr>
          <a:lstStyle/>
          <a:p>
            <a:pPr>
              <a:defRPr/>
            </a:pPr>
            <a:endParaRPr lang="en-US" sz="3200" b="0" strike="noStrike" spc="-1">
              <a:latin typeface="Arial"/>
            </a:endParaRPr>
          </a:p>
        </p:txBody>
      </p:sp>
      <p:sp>
        <p:nvSpPr>
          <p:cNvPr id="77" name="PlaceHolder 7" hidden="0"/>
          <p:cNvSpPr>
            <a:spLocks noGrp="1"/>
          </p:cNvSpPr>
          <p:nvPr isPhoto="0" userDrawn="0">
            <p:ph type="body" hasCustomPrompt="0"/>
          </p:nvPr>
        </p:nvSpPr>
        <p:spPr bwMode="auto">
          <a:xfrm>
            <a:off x="8029800" y="3682080"/>
            <a:ext cx="35330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6"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8"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9"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0"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1" name="PlaceHolder 1" hidden="0"/>
          <p:cNvSpPr>
            <a:spLocks noGrp="1"/>
          </p:cNvSpPr>
          <p:nvPr isPhoto="0" userDrawn="0">
            <p:ph type="subTitle" hasCustomPrompt="0"/>
          </p:nvPr>
        </p:nvSpPr>
        <p:spPr bwMode="auto">
          <a:xfrm>
            <a:off x="609480" y="273600"/>
            <a:ext cx="10972440" cy="5307840"/>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13"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14" name="PlaceHolder 3" hidden="0"/>
          <p:cNvSpPr>
            <a:spLocks noGrp="1"/>
          </p:cNvSpPr>
          <p:nvPr isPhoto="0" userDrawn="0">
            <p:ph type="body" hasCustomPrompt="0"/>
          </p:nvPr>
        </p:nvSpPr>
        <p:spPr bwMode="auto">
          <a:xfrm>
            <a:off x="623196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15" name="PlaceHolder 4" hidden="0"/>
          <p:cNvSpPr>
            <a:spLocks noGrp="1"/>
          </p:cNvSpPr>
          <p:nvPr isPhoto="0" userDrawn="0">
            <p:ph type="body" hasCustomPrompt="0"/>
          </p:nvPr>
        </p:nvSpPr>
        <p:spPr bwMode="auto">
          <a:xfrm>
            <a:off x="60948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6"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17" name="PlaceHolder 2" hidden="0"/>
          <p:cNvSpPr>
            <a:spLocks noGrp="1"/>
          </p:cNvSpPr>
          <p:nvPr isPhoto="0" userDrawn="0">
            <p:ph type="body" hasCustomPrompt="0"/>
          </p:nvPr>
        </p:nvSpPr>
        <p:spPr bwMode="auto">
          <a:xfrm>
            <a:off x="609480" y="1604520"/>
            <a:ext cx="5354280" cy="3977280"/>
          </a:xfrm>
          <a:prstGeom prst="rect">
            <a:avLst/>
          </a:prstGeom>
        </p:spPr>
        <p:txBody>
          <a:bodyPr lIns="0" tIns="0" rIns="0" bIns="0">
            <a:normAutofit/>
          </a:bodyPr>
          <a:lstStyle/>
          <a:p>
            <a:pPr>
              <a:defRPr/>
            </a:pPr>
            <a:endParaRPr lang="en-US" sz="3200" b="0" strike="noStrike" spc="-1">
              <a:latin typeface="Arial"/>
            </a:endParaRPr>
          </a:p>
        </p:txBody>
      </p:sp>
      <p:sp>
        <p:nvSpPr>
          <p:cNvPr id="18"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19" name="PlaceHolder 4" hidden="0"/>
          <p:cNvSpPr>
            <a:spLocks noGrp="1"/>
          </p:cNvSpPr>
          <p:nvPr isPhoto="0" userDrawn="0">
            <p:ph type="body" hasCustomPrompt="0"/>
          </p:nvPr>
        </p:nvSpPr>
        <p:spPr bwMode="auto">
          <a:xfrm>
            <a:off x="6231960" y="3682080"/>
            <a:ext cx="535428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0"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endParaRPr lang="en-US" sz="4400" b="0" strike="noStrike" spc="-1">
              <a:latin typeface="Arial"/>
            </a:endParaRPr>
          </a:p>
        </p:txBody>
      </p:sp>
      <p:sp>
        <p:nvSpPr>
          <p:cNvPr id="21" name="PlaceHolder 2" hidden="0"/>
          <p:cNvSpPr>
            <a:spLocks noGrp="1"/>
          </p:cNvSpPr>
          <p:nvPr isPhoto="0" userDrawn="0">
            <p:ph type="body" hasCustomPrompt="0"/>
          </p:nvPr>
        </p:nvSpPr>
        <p:spPr bwMode="auto">
          <a:xfrm>
            <a:off x="60948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22" name="PlaceHolder 3" hidden="0"/>
          <p:cNvSpPr>
            <a:spLocks noGrp="1"/>
          </p:cNvSpPr>
          <p:nvPr isPhoto="0" userDrawn="0">
            <p:ph type="body" hasCustomPrompt="0"/>
          </p:nvPr>
        </p:nvSpPr>
        <p:spPr bwMode="auto">
          <a:xfrm>
            <a:off x="6231960" y="1604520"/>
            <a:ext cx="5354280" cy="1896840"/>
          </a:xfrm>
          <a:prstGeom prst="rect">
            <a:avLst/>
          </a:prstGeom>
        </p:spPr>
        <p:txBody>
          <a:bodyPr lIns="0" tIns="0" rIns="0" bIns="0">
            <a:normAutofit/>
          </a:bodyPr>
          <a:lstStyle/>
          <a:p>
            <a:pPr>
              <a:defRPr/>
            </a:pPr>
            <a:endParaRPr lang="en-US" sz="3200" b="0" strike="noStrike" spc="-1">
              <a:latin typeface="Arial"/>
            </a:endParaRPr>
          </a:p>
        </p:txBody>
      </p:sp>
      <p:sp>
        <p:nvSpPr>
          <p:cNvPr id="23" name="PlaceHolder 4" hidden="0"/>
          <p:cNvSpPr>
            <a:spLocks noGrp="1"/>
          </p:cNvSpPr>
          <p:nvPr isPhoto="0" userDrawn="0">
            <p:ph type="body" hasCustomPrompt="0"/>
          </p:nvPr>
        </p:nvSpPr>
        <p:spPr bwMode="auto">
          <a:xfrm>
            <a:off x="609480" y="3682080"/>
            <a:ext cx="10972440" cy="1896840"/>
          </a:xfrm>
          <a:prstGeom prst="rect">
            <a:avLst/>
          </a:prstGeom>
        </p:spPr>
        <p:txBody>
          <a:bodyPr lIns="0" tIns="0" rIns="0" bIns="0">
            <a:normAutofit/>
          </a:bodyPr>
          <a:lstStyle/>
          <a:p>
            <a:pPr>
              <a:defRPr/>
            </a:pPr>
            <a:endParaRPr lang="en-US"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 name="PlaceHolder 1" hidden="0"/>
          <p:cNvSpPr>
            <a:spLocks noGrp="1"/>
          </p:cNvSpPr>
          <p:nvPr isPhoto="0" userDrawn="0">
            <p:ph type="title" hasCustomPrompt="0"/>
          </p:nvPr>
        </p:nvSpPr>
        <p:spPr bwMode="auto">
          <a:xfrm>
            <a:off x="838080" y="365040"/>
            <a:ext cx="10514880" cy="1324800"/>
          </a:xfrm>
          <a:prstGeom prst="rect">
            <a:avLst/>
          </a:prstGeom>
        </p:spPr>
        <p:txBody>
          <a:bodyPr lIns="0" tIns="0" rIns="0" bIns="0" anchor="ctr">
            <a:noAutofit/>
          </a:bodyPr>
          <a:lstStyle/>
          <a:p>
            <a:pPr>
              <a:defRPr/>
            </a:pPr>
            <a:r>
              <a:rPr lang="en-US" sz="1800" b="0" strike="noStrike" spc="-1">
                <a:latin typeface="Arial"/>
              </a:rPr>
              <a:t>Click to edit the title text format</a:t>
            </a:r>
            <a:endParaRPr/>
          </a:p>
        </p:txBody>
      </p:sp>
      <p:sp>
        <p:nvSpPr>
          <p:cNvPr id="4"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3200" b="0" strike="noStrike" spc="-1">
                <a:latin typeface="Arial"/>
              </a:rPr>
              <a:t>Click to edit the outline text format</a:t>
            </a:r>
            <a:endParaRPr/>
          </a:p>
          <a:p>
            <a:pPr marL="864000" lvl="1" indent="-324000">
              <a:spcBef>
                <a:spcPts val="1134"/>
              </a:spcBef>
              <a:buClr>
                <a:srgbClr val="000000"/>
              </a:buClr>
              <a:buSzPct val="75000"/>
              <a:buFont typeface="Symbol"/>
              <a:buChar char=""/>
              <a:defRPr/>
            </a:pPr>
            <a:r>
              <a:rPr lang="en-US" sz="2800" b="0" strike="noStrike" spc="-1">
                <a:latin typeface="Arial"/>
              </a:rPr>
              <a:t>Second Outline Level</a:t>
            </a:r>
            <a:endParaRPr/>
          </a:p>
          <a:p>
            <a:pPr marL="1296000" lvl="2" indent="-288000">
              <a:spcBef>
                <a:spcPts val="850"/>
              </a:spcBef>
              <a:buClr>
                <a:srgbClr val="000000"/>
              </a:buClr>
              <a:buSzPct val="45000"/>
              <a:buFont typeface="Wingdings"/>
              <a:buChar char=""/>
              <a:defRPr/>
            </a:pPr>
            <a:r>
              <a:rPr lang="en-US" sz="2400" b="0" strike="noStrike" spc="-1">
                <a:latin typeface="Arial"/>
              </a:rPr>
              <a:t>Third Outline Level</a:t>
            </a:r>
            <a:endParaRPr/>
          </a:p>
          <a:p>
            <a:pPr marL="1728000" lvl="3" indent="-216000">
              <a:spcBef>
                <a:spcPts val="567"/>
              </a:spcBef>
              <a:buClr>
                <a:srgbClr val="000000"/>
              </a:buClr>
              <a:buSzPct val="75000"/>
              <a:buFont typeface="Symbol"/>
              <a:buChar char=""/>
              <a:defRPr/>
            </a:pPr>
            <a:r>
              <a:rPr lang="en-US" sz="2000" b="0" strike="noStrike" spc="-1">
                <a:latin typeface="Arial"/>
              </a:rPr>
              <a:t>Fourth Outline Level</a:t>
            </a:r>
            <a:endParaRPr/>
          </a:p>
          <a:p>
            <a:pPr marL="2160000" lvl="4" indent="-216000">
              <a:spcBef>
                <a:spcPts val="283"/>
              </a:spcBef>
              <a:buClr>
                <a:srgbClr val="000000"/>
              </a:buClr>
              <a:buSzPct val="45000"/>
              <a:buFont typeface="Wingdings"/>
              <a:buChar char=""/>
              <a:defRPr/>
            </a:pPr>
            <a:r>
              <a:rPr lang="en-US" sz="2000" b="0" strike="noStrike" spc="-1">
                <a:latin typeface="Arial"/>
              </a:rPr>
              <a:t>Fifth Outline Level</a:t>
            </a:r>
            <a:endParaRPr/>
          </a:p>
          <a:p>
            <a:pPr marL="2592000" lvl="5" indent="-216000">
              <a:spcBef>
                <a:spcPts val="283"/>
              </a:spcBef>
              <a:buClr>
                <a:srgbClr val="000000"/>
              </a:buClr>
              <a:buSzPct val="45000"/>
              <a:buFont typeface="Wingdings"/>
              <a:buChar char=""/>
              <a:defRPr/>
            </a:pPr>
            <a:r>
              <a:rPr lang="en-US" sz="2000" b="0" strike="noStrike" spc="-1">
                <a:latin typeface="Arial"/>
              </a:rPr>
              <a:t>Sixth Outline Level</a:t>
            </a:r>
            <a:endParaRPr/>
          </a:p>
          <a:p>
            <a:pPr marL="3024000" lvl="6" indent="-216000">
              <a:spcBef>
                <a:spcPts val="283"/>
              </a:spcBef>
              <a:buClr>
                <a:srgbClr val="000000"/>
              </a:buClr>
              <a:buSzPct val="45000"/>
              <a:buFont typeface="Wingdings"/>
              <a:buChar char=""/>
              <a:defRPr/>
            </a:pPr>
            <a:r>
              <a:rPr lang="en-US" sz="2000" b="0" strike="noStrike" spc="-1">
                <a:latin typeface="Arial"/>
              </a:rPr>
              <a:t>Seventh Outline Level</a:t>
            </a:r>
            <a:endParaRPr/>
          </a:p>
        </p:txBody>
      </p:sp>
      <p:sp>
        <p:nvSpPr>
          <p:cNvPr id="2" name="PlaceHolder 3" hidden="0"/>
          <p:cNvSpPr>
            <a:spLocks noGrp="1"/>
          </p:cNvSpPr>
          <p:nvPr isPhoto="0" userDrawn="0">
            <p:ph type="sldNum" hasCustomPrompt="0"/>
          </p:nvPr>
        </p:nvSpPr>
        <p:spPr bwMode="auto">
          <a:xfrm>
            <a:off x="8741520" y="6247440"/>
            <a:ext cx="2840400" cy="472680"/>
          </a:xfrm>
          <a:prstGeom prst="rect">
            <a:avLst/>
          </a:prstGeom>
        </p:spPr>
        <p:txBody>
          <a:bodyPr lIns="0" tIns="0" rIns="0" bIns="0">
            <a:noAutofit/>
          </a:bodyPr>
          <a:lstStyle/>
          <a:p>
            <a:pPr algn="r">
              <a:defRPr/>
            </a:pPr>
            <a:fld id="{A7A7B0FD-0031-4FA4-8ECF-AA4CE4155D40}" type="slidenum">
              <a:rPr lang="en-US" sz="1400" b="0" strike="noStrike" spc="-1">
                <a:latin typeface="Times New Roman"/>
              </a:rPr>
              <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9" name="PlaceHolder 1" hidden="0"/>
          <p:cNvSpPr>
            <a:spLocks noGrp="1"/>
          </p:cNvSpPr>
          <p:nvPr isPhoto="0" userDrawn="0">
            <p:ph type="title" hasCustomPrompt="0"/>
          </p:nvPr>
        </p:nvSpPr>
        <p:spPr bwMode="auto">
          <a:xfrm>
            <a:off x="609480" y="273600"/>
            <a:ext cx="10972440" cy="1144800"/>
          </a:xfrm>
          <a:prstGeom prst="rect">
            <a:avLst/>
          </a:prstGeom>
        </p:spPr>
        <p:txBody>
          <a:bodyPr lIns="0" tIns="0" rIns="0" bIns="0" anchor="ctr">
            <a:noAutofit/>
          </a:bodyPr>
          <a:lstStyle/>
          <a:p>
            <a:pPr algn="ctr">
              <a:defRPr/>
            </a:pPr>
            <a:r>
              <a:rPr lang="en-US" sz="4400" b="0" strike="noStrike" spc="-1">
                <a:latin typeface="Arial"/>
              </a:rPr>
              <a:t>Click to edit the title text format</a:t>
            </a:r>
            <a:endParaRPr/>
          </a:p>
        </p:txBody>
      </p:sp>
      <p:sp>
        <p:nvSpPr>
          <p:cNvPr id="40" name="PlaceHolder 2" hidden="0"/>
          <p:cNvSpPr>
            <a:spLocks noGrp="1"/>
          </p:cNvSpPr>
          <p:nvPr isPhoto="0" userDrawn="0">
            <p:ph type="body" hasCustomPrompt="0"/>
          </p:nvPr>
        </p:nvSpPr>
        <p:spPr bwMode="auto">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3200" b="0" strike="noStrike" spc="-1">
                <a:latin typeface="Arial"/>
              </a:rPr>
              <a:t>Click to edit the outline text format</a:t>
            </a:r>
            <a:endParaRPr/>
          </a:p>
          <a:p>
            <a:pPr marL="864000" lvl="1" indent="-324000">
              <a:spcBef>
                <a:spcPts val="1134"/>
              </a:spcBef>
              <a:buClr>
                <a:srgbClr val="000000"/>
              </a:buClr>
              <a:buSzPct val="75000"/>
              <a:buFont typeface="Symbol"/>
              <a:buChar char=""/>
              <a:defRPr/>
            </a:pPr>
            <a:r>
              <a:rPr lang="en-US" sz="2800" b="0" strike="noStrike" spc="-1">
                <a:latin typeface="Arial"/>
              </a:rPr>
              <a:t>Second Outline Level</a:t>
            </a:r>
            <a:endParaRPr/>
          </a:p>
          <a:p>
            <a:pPr marL="1296000" lvl="2" indent="-288000">
              <a:spcBef>
                <a:spcPts val="850"/>
              </a:spcBef>
              <a:buClr>
                <a:srgbClr val="000000"/>
              </a:buClr>
              <a:buSzPct val="45000"/>
              <a:buFont typeface="Wingdings"/>
              <a:buChar char=""/>
              <a:defRPr/>
            </a:pPr>
            <a:r>
              <a:rPr lang="en-US" sz="2400" b="0" strike="noStrike" spc="-1">
                <a:latin typeface="Arial"/>
              </a:rPr>
              <a:t>Third Outline Level</a:t>
            </a:r>
            <a:endParaRPr/>
          </a:p>
          <a:p>
            <a:pPr marL="1728000" lvl="3" indent="-216000">
              <a:spcBef>
                <a:spcPts val="567"/>
              </a:spcBef>
              <a:buClr>
                <a:srgbClr val="000000"/>
              </a:buClr>
              <a:buSzPct val="75000"/>
              <a:buFont typeface="Symbol"/>
              <a:buChar char=""/>
              <a:defRPr/>
            </a:pPr>
            <a:r>
              <a:rPr lang="en-US" sz="2000" b="0" strike="noStrike" spc="-1">
                <a:latin typeface="Arial"/>
              </a:rPr>
              <a:t>Fourth Outline Level</a:t>
            </a:r>
            <a:endParaRPr/>
          </a:p>
          <a:p>
            <a:pPr marL="2160000" lvl="4" indent="-216000">
              <a:spcBef>
                <a:spcPts val="283"/>
              </a:spcBef>
              <a:buClr>
                <a:srgbClr val="000000"/>
              </a:buClr>
              <a:buSzPct val="45000"/>
              <a:buFont typeface="Wingdings"/>
              <a:buChar char=""/>
              <a:defRPr/>
            </a:pPr>
            <a:r>
              <a:rPr lang="en-US" sz="2000" b="0" strike="noStrike" spc="-1">
                <a:latin typeface="Arial"/>
              </a:rPr>
              <a:t>Fifth Outline Level</a:t>
            </a:r>
            <a:endParaRPr/>
          </a:p>
          <a:p>
            <a:pPr marL="2592000" lvl="5" indent="-216000">
              <a:spcBef>
                <a:spcPts val="283"/>
              </a:spcBef>
              <a:buClr>
                <a:srgbClr val="000000"/>
              </a:buClr>
              <a:buSzPct val="45000"/>
              <a:buFont typeface="Wingdings"/>
              <a:buChar char=""/>
              <a:defRPr/>
            </a:pPr>
            <a:r>
              <a:rPr lang="en-US" sz="2000" b="0" strike="noStrike" spc="-1">
                <a:latin typeface="Arial"/>
              </a:rPr>
              <a:t>Sixth Outline Level</a:t>
            </a:r>
            <a:endParaRPr/>
          </a:p>
          <a:p>
            <a:pPr marL="3024000" lvl="6" indent="-216000">
              <a:spcBef>
                <a:spcPts val="283"/>
              </a:spcBef>
              <a:buClr>
                <a:srgbClr val="000000"/>
              </a:buClr>
              <a:buSzPct val="45000"/>
              <a:buFont typeface="Wingdings"/>
              <a:buChar char=""/>
              <a:defRPr/>
            </a:pPr>
            <a:r>
              <a:rPr lang="en-US" sz="2000" b="0" strike="noStrike" spc="-1">
                <a:latin typeface="Arial"/>
              </a:rPr>
              <a:t>Seventh Outline Level</a:t>
            </a:r>
            <a:endParaRPr/>
          </a:p>
        </p:txBody>
      </p:sp>
      <p:sp>
        <p:nvSpPr>
          <p:cNvPr id="41" name="PlaceHolder 3" hidden="0"/>
          <p:cNvSpPr>
            <a:spLocks noGrp="1"/>
          </p:cNvSpPr>
          <p:nvPr isPhoto="0" userDrawn="0">
            <p:ph type="sldNum" hasCustomPrompt="0"/>
          </p:nvPr>
        </p:nvSpPr>
        <p:spPr bwMode="auto">
          <a:xfrm>
            <a:off x="8741520" y="6247440"/>
            <a:ext cx="2840400" cy="472680"/>
          </a:xfrm>
          <a:prstGeom prst="rect">
            <a:avLst/>
          </a:prstGeom>
        </p:spPr>
        <p:txBody>
          <a:bodyPr lIns="0" tIns="0" rIns="0" bIns="0">
            <a:noAutofit/>
          </a:bodyPr>
          <a:lstStyle/>
          <a:p>
            <a:pPr algn="r">
              <a:defRPr/>
            </a:pPr>
            <a:fld id="{8ED03F8D-CF59-49EF-A4C2-C856542C994C}" type="slidenum">
              <a:rPr lang="en-US" sz="1400" b="0" strike="noStrike" spc="-1">
                <a:latin typeface="Times New Roman"/>
              </a:rPr>
              <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aoqiangzhou@huawei.com" TargetMode="External"/><Relationship Id="rId3" Type="http://schemas.openxmlformats.org/officeDocument/2006/relationships/hyperlink" Target="mailto:tte@cs.fau.de)"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7.ietf.org/contact/ombudsteam/" TargetMode="External"/><Relationship Id="rId3" Type="http://schemas.openxmlformats.org/officeDocument/2006/relationships/hyperlink" Target="https://www.rfc-editor.org/info/bcp9" TargetMode="External"/><Relationship Id="rId4" Type="http://schemas.openxmlformats.org/officeDocument/2006/relationships/hyperlink" Target="https://www.rfc-editor.org/info/bcp25" TargetMode="External"/><Relationship Id="rId5" Type="http://schemas.openxmlformats.org/officeDocument/2006/relationships/hyperlink" Target="https://www.rfc-editor.org/info/bcp54" TargetMode="External"/><Relationship Id="rId6" Type="http://schemas.openxmlformats.org/officeDocument/2006/relationships/hyperlink" Target="https://www.rfc-editor.org/info/bcp78" TargetMode="External"/><Relationship Id="rId7" Type="http://schemas.openxmlformats.org/officeDocument/2006/relationships/hyperlink" Target="https://www.rfc-editor.org/info/bcp79" TargetMode="External"/><Relationship Id="rId8" Type="http://schemas.openxmlformats.org/officeDocument/2006/relationships/hyperlink" Target="https://www.ietf.org/privacy-policy/"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notes.ietf.org/notes-ietf-119-public-side-meeting-enterprise" TargetMode="External"/><Relationship Id="rId3" Type="http://schemas.openxmlformats.org/officeDocument/2006/relationships/hyperlink" Target="http://enterprise@ietf.or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 name="Title 1" hidden="0"/>
          <p:cNvSpPr/>
          <p:nvPr isPhoto="0" userDrawn="0"/>
        </p:nvSpPr>
        <p:spPr bwMode="auto">
          <a:xfrm>
            <a:off x="133917" y="366355"/>
            <a:ext cx="11919960" cy="4162097"/>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b" anchorCtr="0" forceAA="0" upright="0" compatLnSpc="0">
            <a:normAutofit fontScale="90000" lnSpcReduction="2000"/>
          </a:bodyPr>
          <a:lstStyle/>
          <a:p>
            <a:pPr algn="ctr">
              <a:lnSpc>
                <a:spcPct val="90000"/>
              </a:lnSpc>
              <a:defRPr/>
            </a:pPr>
            <a:br>
              <a:rPr/>
            </a:br>
            <a:r>
              <a:rPr lang="en-US" sz="4800" b="0" i="0" u="none" strike="noStrike" cap="none" spc="0">
                <a:solidFill>
                  <a:srgbClr val="000000"/>
                </a:solidFill>
                <a:latin typeface="Calibri Light"/>
                <a:cs typeface="Calibri Light"/>
              </a:rPr>
              <a:t>IETF 119 Public Side Meeting </a:t>
            </a:r>
            <a:endParaRPr lang="en-US" sz="4800" b="0" i="0" u="none" strike="noStrike" cap="none" spc="0">
              <a:solidFill>
                <a:srgbClr val="000000"/>
              </a:solidFill>
              <a:latin typeface="Calibri Light"/>
              <a:cs typeface="Calibri Light"/>
            </a:endParaRPr>
          </a:p>
          <a:p>
            <a:pPr algn="ctr">
              <a:lnSpc>
                <a:spcPct val="90000"/>
              </a:lnSpc>
              <a:defRPr/>
            </a:pPr>
            <a:endParaRPr lang="en-US" sz="4800" b="0" strike="noStrike" spc="0">
              <a:solidFill>
                <a:srgbClr val="000000"/>
              </a:solidFill>
              <a:latin typeface="Calibri Light"/>
            </a:endParaRPr>
          </a:p>
          <a:p>
            <a:pPr algn="ctr">
              <a:lnSpc>
                <a:spcPct val="90000"/>
              </a:lnSpc>
              <a:defRPr/>
            </a:pPr>
            <a:r>
              <a:rPr lang="en-US" sz="4800" b="0" i="0" u="none" strike="noStrike" cap="none" spc="0">
                <a:solidFill>
                  <a:srgbClr val="000000"/>
                </a:solidFill>
                <a:latin typeface="Calibri Light"/>
                <a:cs typeface="Calibri Light"/>
              </a:rPr>
              <a:t>Enterprise Scenario and Deployment Discussion</a:t>
            </a:r>
            <a:endParaRPr lang="en-US" sz="4800" b="0" i="0" u="none" strike="noStrike" cap="none" spc="0">
              <a:solidFill>
                <a:srgbClr val="000000"/>
              </a:solidFill>
              <a:latin typeface="Calibri Light"/>
              <a:cs typeface="Calibri Light"/>
            </a:endParaRPr>
          </a:p>
          <a:p>
            <a:pPr algn="ctr">
              <a:lnSpc>
                <a:spcPct val="90000"/>
              </a:lnSpc>
              <a:defRPr/>
            </a:pPr>
            <a:r>
              <a:rPr lang="en-US" sz="3600" b="0" strike="noStrike" spc="0">
                <a:solidFill>
                  <a:srgbClr val="000000"/>
                </a:solidFill>
                <a:latin typeface="Calibri Light"/>
              </a:rPr>
              <a:t> </a:t>
            </a:r>
            <a:br>
              <a:rPr/>
            </a:br>
            <a:br>
              <a:rPr/>
            </a:br>
            <a:endParaRPr/>
          </a:p>
          <a:p>
            <a:pPr algn="ctr">
              <a:lnSpc>
                <a:spcPct val="90000"/>
              </a:lnSpc>
              <a:defRPr/>
            </a:pPr>
            <a:r>
              <a:rPr lang="en-US" sz="4800" b="0" i="0" u="none" strike="noStrike" cap="none" spc="0">
                <a:solidFill>
                  <a:srgbClr val="000000"/>
                </a:solidFill>
                <a:latin typeface="Calibri"/>
                <a:ea typeface="Calibri"/>
                <a:cs typeface="Calibri"/>
              </a:rPr>
              <a:t>IETF119 Brisbane, March 21, 8:00-9:30 AM, P6-7</a:t>
            </a:r>
            <a:br>
              <a:rPr/>
            </a:br>
            <a:br>
              <a:rPr/>
            </a:br>
            <a:endParaRPr lang="en-US" sz="4800" b="0" strike="noStrike" spc="0">
              <a:solidFill>
                <a:srgbClr val="000000"/>
              </a:solidFill>
              <a:latin typeface="Calibri Light"/>
            </a:endParaRPr>
          </a:p>
        </p:txBody>
      </p:sp>
      <p:sp>
        <p:nvSpPr>
          <p:cNvPr id="118" name="Subtitle 2" hidden="0"/>
          <p:cNvSpPr/>
          <p:nvPr isPhoto="0" userDrawn="0"/>
        </p:nvSpPr>
        <p:spPr bwMode="auto">
          <a:xfrm>
            <a:off x="711990" y="4366022"/>
            <a:ext cx="10929532" cy="2335736"/>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a:bodyPr>
          <a:lstStyle/>
          <a:p>
            <a:pPr algn="ctr">
              <a:lnSpc>
                <a:spcPct val="90000"/>
              </a:lnSpc>
              <a:spcBef>
                <a:spcPts val="1001"/>
              </a:spcBef>
              <a:tabLst>
                <a:tab pos="0" algn="l"/>
              </a:tabLst>
              <a:defRPr/>
            </a:pPr>
            <a:r>
              <a:rPr lang="en-US" sz="2600" b="0" i="0" u="none" strike="noStrike" cap="none" spc="0">
                <a:solidFill>
                  <a:srgbClr val="000000"/>
                </a:solidFill>
                <a:latin typeface="Calibri"/>
                <a:cs typeface="Calibri"/>
              </a:rPr>
              <a:t>Qiangzhou Gao</a:t>
            </a:r>
            <a:r>
              <a:rPr lang="en-US" sz="2600" b="0" strike="noStrike" spc="0">
                <a:solidFill>
                  <a:srgbClr val="000000"/>
                </a:solidFill>
                <a:latin typeface="Calibri"/>
                <a:ea typeface="Calibri"/>
                <a:cs typeface="Calibri"/>
              </a:rPr>
              <a:t>, (</a:t>
            </a:r>
            <a:r>
              <a:rPr lang="en-US" sz="2600" b="0" i="0" u="sng" strike="noStrike" cap="none" spc="0">
                <a:solidFill>
                  <a:srgbClr val="000000"/>
                </a:solidFill>
                <a:latin typeface="Calibri"/>
                <a:cs typeface="Calibri"/>
                <a:hlinkClick r:id="rId2" tooltip="http://gaoqiangzhou@huawei.com"/>
              </a:rPr>
              <a:t>gaoqiangzhou@huawei.com</a:t>
            </a:r>
            <a:r>
              <a:rPr sz="2600">
                <a:latin typeface="Calibri"/>
                <a:cs typeface="Calibri"/>
              </a:rPr>
              <a:t>)</a:t>
            </a:r>
            <a:endParaRPr lang="en-US" sz="2600" b="0" i="0" u="none" strike="noStrike" cap="none" spc="0">
              <a:solidFill>
                <a:srgbClr val="000000"/>
              </a:solidFill>
              <a:latin typeface="Calibri"/>
              <a:cs typeface="Calibri"/>
            </a:endParaRPr>
          </a:p>
          <a:p>
            <a:pPr algn="ctr">
              <a:lnSpc>
                <a:spcPct val="90000"/>
              </a:lnSpc>
              <a:spcBef>
                <a:spcPts val="1000"/>
              </a:spcBef>
              <a:tabLst>
                <a:tab pos="0" algn="l"/>
              </a:tabLst>
              <a:defRPr/>
            </a:pPr>
            <a:r>
              <a:rPr lang="en-US" sz="2600" b="0" strike="noStrike" spc="0">
                <a:solidFill>
                  <a:srgbClr val="000000"/>
                </a:solidFill>
                <a:latin typeface="Calibri"/>
                <a:ea typeface="Calibri"/>
                <a:cs typeface="Calibri"/>
              </a:rPr>
              <a:t>Toerless Eckert, Futurewei USA (</a:t>
            </a:r>
            <a:r>
              <a:rPr lang="en-US" sz="2600" b="0" u="sng" strike="noStrike" spc="0">
                <a:solidFill>
                  <a:srgbClr val="0563C1"/>
                </a:solidFill>
                <a:latin typeface="Calibri"/>
                <a:ea typeface="Calibri"/>
                <a:cs typeface="Calibri"/>
                <a:hlinkClick r:id="rId3" tooltip="mailto:tte@cs.fau.de)"/>
              </a:rPr>
              <a:t>tte@cs.fau.de)</a:t>
            </a:r>
            <a:r>
              <a:rPr lang="en-US" sz="2600" b="0" strike="noStrike" spc="0">
                <a:solidFill>
                  <a:srgbClr val="000000"/>
                </a:solidFill>
                <a:latin typeface="Calibri"/>
                <a:ea typeface="Calibri"/>
                <a:cs typeface="Calibri"/>
              </a:rPr>
              <a:t> </a:t>
            </a:r>
            <a:br>
              <a:rPr lang="en-US" sz="2600" b="0" strike="noStrike" spc="0">
                <a:solidFill>
                  <a:srgbClr val="000000"/>
                </a:solidFill>
                <a:latin typeface="Calibri"/>
                <a:ea typeface="Calibri"/>
                <a:cs typeface="Calibri"/>
              </a:rPr>
            </a:br>
            <a:endParaRPr sz="2600">
              <a:latin typeface="Calibri"/>
              <a:cs typeface="Calibri"/>
            </a:endParaRPr>
          </a:p>
        </p:txBody>
      </p:sp>
      <p:sp>
        <p:nvSpPr>
          <p:cNvPr id="119" name="Textfeld 118" hidden="0"/>
          <p:cNvSpPr txBox="1"/>
          <p:nvPr isPhoto="0" userDrawn="0"/>
        </p:nvSpPr>
        <p:spPr bwMode="auto">
          <a:xfrm>
            <a:off x="11517480" y="6274440"/>
            <a:ext cx="385200" cy="427320"/>
          </a:xfrm>
          <a:prstGeom prst="rect">
            <a:avLst/>
          </a:prstGeom>
          <a:noFill/>
          <a:ln w="0">
            <a:noFill/>
          </a:ln>
        </p:spPr>
        <p:txBody>
          <a:bodyPr lIns="90000" tIns="45000" rIns="90000" bIns="45000">
            <a:noAutofit/>
          </a:bodyPr>
          <a:lstStyle/>
          <a:p>
            <a:pPr>
              <a:defRPr/>
            </a:pPr>
            <a:fld id="{5737347B-70C3-4F59-B8E1-8E1644D4A232}" type="slidenum">
              <a:rPr lang="en-US" sz="2400" b="0" strike="noStrike" spc="-1">
                <a:latin typeface="Times New Roman"/>
              </a:rPr>
              <a:t/>
            </a:fld>
            <a:endParaRPr lang="en-US" sz="2400" b="0" strike="noStrike" spc="-1">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 name="Title 3_0" hidden="0"/>
          <p:cNvSpPr/>
          <p:nvPr isPhoto="0" userDrawn="0"/>
        </p:nvSpPr>
        <p:spPr bwMode="auto">
          <a:xfrm flipH="0" flipV="0">
            <a:off x="271563" y="238679"/>
            <a:ext cx="10565314" cy="603000"/>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ctr" anchorCtr="0" forceAA="0" upright="0" compatLnSpc="0">
            <a:normAutofit fontScale="85000" lnSpcReduction="3000"/>
          </a:bodyPr>
          <a:lstStyle/>
          <a:p>
            <a:pPr>
              <a:lnSpc>
                <a:spcPct val="90000"/>
              </a:lnSpc>
              <a:defRPr/>
            </a:pPr>
            <a:r>
              <a:rPr lang="en-US" sz="4800" b="0" strike="noStrike" spc="-1">
                <a:solidFill>
                  <a:srgbClr val="000000"/>
                </a:solidFill>
                <a:latin typeface="Calibri Light"/>
              </a:rPr>
              <a:t>Note Well</a:t>
            </a:r>
            <a:endParaRPr lang="en-US" sz="3200" b="0" strike="noStrike" spc="-1">
              <a:latin typeface="Arial"/>
            </a:endParaRPr>
          </a:p>
        </p:txBody>
      </p:sp>
      <p:sp>
        <p:nvSpPr>
          <p:cNvPr id="121" name="Content Placeholder 1_0" hidden="0"/>
          <p:cNvSpPr/>
          <p:nvPr isPhoto="0" userDrawn="0"/>
        </p:nvSpPr>
        <p:spPr bwMode="auto">
          <a:xfrm flipH="0" flipV="0">
            <a:off x="271563" y="802632"/>
            <a:ext cx="11679348" cy="5777009"/>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fontScale="70000" lnSpcReduction="6000"/>
          </a:bodyPr>
          <a:lstStyle/>
          <a:p>
            <a:pPr lvl="0" algn="l">
              <a:lnSpc>
                <a:spcPct val="114999"/>
              </a:lnSpc>
              <a:spcBef>
                <a:spcPts val="0"/>
              </a:spcBef>
              <a:spcAft>
                <a:spcPts val="0"/>
              </a:spcAft>
              <a:defRPr/>
            </a:pPr>
            <a:r>
              <a:rPr lang="en-US" sz="2000" b="0" i="0" u="none" strike="noStrike" cap="none" spc="0">
                <a:solidFill>
                  <a:srgbClr val="434343"/>
                </a:solidFill>
                <a:latin typeface="+mn-lt"/>
                <a:ea typeface="+mn-ea"/>
                <a:cs typeface="+mn-cs"/>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2000">
              <a:solidFill>
                <a:srgbClr val="434343"/>
              </a:solidFill>
            </a:endParaRPr>
          </a:p>
          <a:p>
            <a:pPr marL="0" lvl="0" indent="0" algn="l">
              <a:lnSpc>
                <a:spcPct val="114999"/>
              </a:lnSpc>
              <a:spcBef>
                <a:spcPts val="599"/>
              </a:spcBef>
              <a:spcAft>
                <a:spcPts val="0"/>
              </a:spcAft>
              <a:buSzPts val="1800"/>
              <a:buNone/>
              <a:defRPr/>
            </a:pPr>
            <a:r>
              <a:rPr lang="en-US" sz="2000" b="0" i="0" u="none" strike="noStrike" cap="none" spc="0">
                <a:solidFill>
                  <a:srgbClr val="434343"/>
                </a:solidFill>
                <a:latin typeface="+mn-lt"/>
                <a:ea typeface="+mn-ea"/>
                <a:cs typeface="+mn-cs"/>
              </a:rPr>
              <a:t>As a reminder:</a:t>
            </a:r>
            <a:endParaRPr sz="2000">
              <a:solidFill>
                <a:srgbClr val="434343"/>
              </a:solidFill>
            </a:endParaRPr>
          </a:p>
          <a:p>
            <a:pPr marL="457200" lvl="0" indent="-292099" algn="l">
              <a:lnSpc>
                <a:spcPct val="114999"/>
              </a:lnSpc>
              <a:spcBef>
                <a:spcPts val="599"/>
              </a:spcBef>
              <a:spcAft>
                <a:spcPts val="0"/>
              </a:spcAft>
              <a:buClr>
                <a:srgbClr val="434343"/>
              </a:buClr>
              <a:buSzPts val="1000"/>
              <a:buChar char="●"/>
              <a:defRPr/>
            </a:pPr>
            <a:r>
              <a:rPr lang="en-US" sz="2000" b="0" i="0" u="none" strike="noStrike" cap="none" spc="0">
                <a:solidFill>
                  <a:srgbClr val="434343"/>
                </a:solidFill>
                <a:latin typeface="+mn-lt"/>
                <a:ea typeface="+mn-ea"/>
                <a:cs typeface="+mn-cs"/>
              </a:rPr>
              <a:t>By participating in the IETF, you agree to follow IETF processes and policies.</a:t>
            </a:r>
            <a:endParaRPr sz="2000">
              <a:solidFill>
                <a:srgbClr val="434343"/>
              </a:solidFill>
            </a:endParaRPr>
          </a:p>
          <a:p>
            <a:pPr marL="457200" lvl="0" indent="-292099" algn="l">
              <a:lnSpc>
                <a:spcPct val="114999"/>
              </a:lnSpc>
              <a:spcBef>
                <a:spcPts val="199"/>
              </a:spcBef>
              <a:spcAft>
                <a:spcPts val="0"/>
              </a:spcAft>
              <a:buClr>
                <a:srgbClr val="434343"/>
              </a:buClr>
              <a:buSzPts val="1000"/>
              <a:buChar char="●"/>
              <a:defRPr/>
            </a:pPr>
            <a:r>
              <a:rPr lang="en-US" sz="2000" b="0" i="0" u="none" strike="noStrike" cap="none" spc="0">
                <a:solidFill>
                  <a:srgbClr val="434343"/>
                </a:solidFill>
                <a:latin typeface="+mn-lt"/>
                <a:ea typeface="+mn-ea"/>
                <a:cs typeface="+mn-cs"/>
              </a:rPr>
              <a:t>If you are aware that any IETF contribution is covered by patents or patent applications that are owned or controlled by you or your sponsor, you must disclose that fact, or not participate in the discussion.</a:t>
            </a:r>
            <a:endParaRPr sz="2000">
              <a:solidFill>
                <a:srgbClr val="434343"/>
              </a:solidFill>
            </a:endParaRPr>
          </a:p>
          <a:p>
            <a:pPr marL="457200" lvl="0" indent="-292099" algn="l">
              <a:lnSpc>
                <a:spcPct val="114999"/>
              </a:lnSpc>
              <a:spcBef>
                <a:spcPts val="199"/>
              </a:spcBef>
              <a:spcAft>
                <a:spcPts val="0"/>
              </a:spcAft>
              <a:buClr>
                <a:srgbClr val="434343"/>
              </a:buClr>
              <a:buSzPts val="1000"/>
              <a:buChar char="●"/>
              <a:defRPr/>
            </a:pPr>
            <a:r>
              <a:rPr lang="en-US" sz="2000" b="0" i="0" u="none" strike="noStrike" cap="none" spc="0">
                <a:solidFill>
                  <a:srgbClr val="434343"/>
                </a:solidFill>
                <a:latin typeface="+mn-lt"/>
                <a:ea typeface="+mn-ea"/>
                <a:cs typeface="+mn-cs"/>
              </a:rPr>
              <a:t>As a participant in or attendee to any IETF activity you acknowledge that written, audio, video, and photographic records of meetings may be made public.</a:t>
            </a:r>
            <a:endParaRPr sz="2000">
              <a:solidFill>
                <a:srgbClr val="434343"/>
              </a:solidFill>
            </a:endParaRPr>
          </a:p>
          <a:p>
            <a:pPr marL="457200" lvl="0" indent="-292099" algn="l">
              <a:lnSpc>
                <a:spcPct val="114999"/>
              </a:lnSpc>
              <a:spcBef>
                <a:spcPts val="199"/>
              </a:spcBef>
              <a:spcAft>
                <a:spcPts val="0"/>
              </a:spcAft>
              <a:buClr>
                <a:srgbClr val="434343"/>
              </a:buClr>
              <a:buSzPts val="1000"/>
              <a:buChar char="●"/>
              <a:defRPr/>
            </a:pPr>
            <a:r>
              <a:rPr lang="en-US" sz="2000" b="0" i="0" u="none" strike="noStrike" cap="none" spc="0">
                <a:solidFill>
                  <a:srgbClr val="434343"/>
                </a:solidFill>
                <a:latin typeface="+mn-lt"/>
                <a:ea typeface="+mn-ea"/>
                <a:cs typeface="+mn-cs"/>
              </a:rPr>
              <a:t>Personal information that you provide to IETF will be handled in accordance with the IETF Privacy Statement.</a:t>
            </a:r>
            <a:endParaRPr sz="2000">
              <a:solidFill>
                <a:srgbClr val="434343"/>
              </a:solidFill>
            </a:endParaRPr>
          </a:p>
          <a:p>
            <a:pPr marL="457200" lvl="0" indent="-292099" algn="l">
              <a:lnSpc>
                <a:spcPct val="114999"/>
              </a:lnSpc>
              <a:spcBef>
                <a:spcPts val="199"/>
              </a:spcBef>
              <a:spcAft>
                <a:spcPts val="0"/>
              </a:spcAft>
              <a:buClr>
                <a:srgbClr val="434343"/>
              </a:buClr>
              <a:buSzPts val="1000"/>
              <a:buChar char="●"/>
              <a:defRPr/>
            </a:pPr>
            <a:r>
              <a:rPr lang="en-US" sz="2000" b="0" i="0" u="none" strike="noStrike" cap="none" spc="0">
                <a:solidFill>
                  <a:srgbClr val="434343"/>
                </a:solidFill>
                <a:latin typeface="+mn-lt"/>
                <a:ea typeface="+mn-ea"/>
                <a:cs typeface="+mn-cs"/>
              </a:rPr>
              <a:t>As a participant or attendee, you agree to work respectfully with other participants; please contact the ombudsteam (</a:t>
            </a:r>
            <a:r>
              <a:rPr lang="en-US" sz="2000" b="0" i="0" u="sng" strike="noStrike" cap="none" spc="0">
                <a:solidFill>
                  <a:schemeClr val="hlink"/>
                </a:solidFill>
                <a:latin typeface="+mn-lt"/>
                <a:ea typeface="+mn-ea"/>
                <a:cs typeface="+mn-cs"/>
                <a:hlinkClick r:id="rId2" tooltip="https://www7.ietf.org/contact/ombudsteam/"/>
              </a:rPr>
              <a:t>https://www.ietf.org/contact/ombudsteam/</a:t>
            </a:r>
            <a:r>
              <a:rPr lang="en-US" sz="2000" b="0" i="0" u="none" strike="noStrike" cap="none" spc="0">
                <a:solidFill>
                  <a:srgbClr val="434343"/>
                </a:solidFill>
                <a:latin typeface="+mn-lt"/>
                <a:ea typeface="+mn-ea"/>
                <a:cs typeface="+mn-cs"/>
              </a:rPr>
              <a:t>) if you have questions or concerns about this.</a:t>
            </a:r>
            <a:endParaRPr sz="2000">
              <a:solidFill>
                <a:srgbClr val="434343"/>
              </a:solidFill>
            </a:endParaRPr>
          </a:p>
          <a:p>
            <a:pPr marL="0" lvl="0" indent="0" algn="l">
              <a:lnSpc>
                <a:spcPct val="100000"/>
              </a:lnSpc>
              <a:spcBef>
                <a:spcPts val="199"/>
              </a:spcBef>
              <a:spcAft>
                <a:spcPts val="0"/>
              </a:spcAft>
              <a:buSzPts val="1800"/>
              <a:buNone/>
              <a:defRPr/>
            </a:pPr>
            <a:br>
              <a:rPr lang="en-US" sz="2000" b="0" i="0" u="none" strike="noStrike" cap="none" spc="0">
                <a:solidFill>
                  <a:srgbClr val="434343"/>
                </a:solidFill>
                <a:latin typeface="+mn-lt"/>
                <a:ea typeface="+mn-ea"/>
                <a:cs typeface="+mn-cs"/>
              </a:rPr>
            </a:br>
            <a:r>
              <a:rPr lang="en-US" sz="2000" b="0" i="0" u="none" strike="noStrike" cap="none" spc="0">
                <a:solidFill>
                  <a:srgbClr val="434343"/>
                </a:solidFill>
                <a:latin typeface="+mn-lt"/>
                <a:ea typeface="+mn-ea"/>
                <a:cs typeface="+mn-cs"/>
              </a:rPr>
              <a:t>Definitive information is in the documents listed below and other IETF BCPs. For advice, please talk to WG chairs or ADs:</a:t>
            </a:r>
            <a:endParaRPr sz="2000">
              <a:solidFill>
                <a:srgbClr val="434343"/>
              </a:solidFill>
            </a:endParaRPr>
          </a:p>
          <a:p>
            <a:pPr marL="0" lvl="0" indent="0" algn="l">
              <a:lnSpc>
                <a:spcPct val="100000"/>
              </a:lnSpc>
              <a:spcBef>
                <a:spcPts val="198"/>
              </a:spcBef>
              <a:spcAft>
                <a:spcPts val="0"/>
              </a:spcAft>
              <a:buSzPts val="1800"/>
              <a:buNone/>
              <a:defRPr/>
            </a:pPr>
            <a:endParaRPr sz="2000">
              <a:solidFill>
                <a:srgbClr val="434343"/>
              </a:solidFill>
            </a:endParaRPr>
          </a:p>
          <a:p>
            <a:pPr marL="457200" lvl="0" indent="-292099" algn="l">
              <a:lnSpc>
                <a:spcPct val="114999"/>
              </a:lnSpc>
              <a:spcBef>
                <a:spcPts val="599"/>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3" tooltip="https://www.rfc-editor.org/info/bcp9"/>
              </a:rPr>
              <a:t>BCP 9</a:t>
            </a:r>
            <a:r>
              <a:rPr lang="en-US" sz="2000" b="0" i="0" u="none" strike="noStrike" cap="none" spc="0">
                <a:solidFill>
                  <a:srgbClr val="434343"/>
                </a:solidFill>
                <a:latin typeface="+mn-lt"/>
                <a:ea typeface="+mn-ea"/>
                <a:cs typeface="+mn-cs"/>
              </a:rPr>
              <a:t> (Internet Standards Process)</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4" tooltip="https://www.rfc-editor.org/info/bcp25"/>
              </a:rPr>
              <a:t>BCP 25</a:t>
            </a:r>
            <a:r>
              <a:rPr lang="en-US" sz="2000" b="0" i="0" u="none" strike="noStrike" cap="none" spc="0">
                <a:solidFill>
                  <a:srgbClr val="434343"/>
                </a:solidFill>
                <a:latin typeface="+mn-lt"/>
                <a:ea typeface="+mn-ea"/>
                <a:cs typeface="+mn-cs"/>
              </a:rPr>
              <a:t> (Working Group processes)</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4" tooltip="https://www.rfc-editor.org/info/bcp25"/>
              </a:rPr>
              <a:t>BCP 25</a:t>
            </a:r>
            <a:r>
              <a:rPr lang="en-US" sz="2000" b="0" i="0" u="none" strike="noStrike" cap="none" spc="0">
                <a:solidFill>
                  <a:srgbClr val="434343"/>
                </a:solidFill>
                <a:latin typeface="+mn-lt"/>
                <a:ea typeface="+mn-ea"/>
                <a:cs typeface="+mn-cs"/>
              </a:rPr>
              <a:t> (Anti-Harassment Procedures) </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5" tooltip="https://www.rfc-editor.org/info/bcp54"/>
              </a:rPr>
              <a:t>BCP 54</a:t>
            </a:r>
            <a:r>
              <a:rPr lang="en-US" sz="2000" b="0" i="0" u="none" strike="noStrike" cap="none" spc="0">
                <a:solidFill>
                  <a:srgbClr val="434343"/>
                </a:solidFill>
                <a:latin typeface="+mn-lt"/>
                <a:ea typeface="+mn-ea"/>
                <a:cs typeface="+mn-cs"/>
              </a:rPr>
              <a:t> (Code of Conduct)</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6" tooltip="https://www.rfc-editor.org/info/bcp78"/>
              </a:rPr>
              <a:t>BCP 78</a:t>
            </a:r>
            <a:r>
              <a:rPr lang="en-US" sz="2000" b="0" i="0" u="none" strike="noStrike" cap="none" spc="0">
                <a:solidFill>
                  <a:srgbClr val="434343"/>
                </a:solidFill>
                <a:latin typeface="+mn-lt"/>
                <a:ea typeface="+mn-ea"/>
                <a:cs typeface="+mn-cs"/>
              </a:rPr>
              <a:t> (Copyright)</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7" tooltip="https://www.rfc-editor.org/info/bcp79"/>
              </a:rPr>
              <a:t>BCP 79</a:t>
            </a:r>
            <a:r>
              <a:rPr lang="en-US" sz="2000" b="0" i="0" u="none" strike="noStrike" cap="none" spc="0">
                <a:solidFill>
                  <a:srgbClr val="434343"/>
                </a:solidFill>
                <a:latin typeface="+mn-lt"/>
                <a:ea typeface="+mn-ea"/>
                <a:cs typeface="+mn-cs"/>
              </a:rPr>
              <a:t> (Patents, Participation)</a:t>
            </a:r>
            <a:endParaRPr sz="2000">
              <a:solidFill>
                <a:srgbClr val="434343"/>
              </a:solidFill>
            </a:endParaRPr>
          </a:p>
          <a:p>
            <a:pPr marL="457200" lvl="0" indent="-292099" algn="l">
              <a:lnSpc>
                <a:spcPct val="114999"/>
              </a:lnSpc>
              <a:spcBef>
                <a:spcPts val="0"/>
              </a:spcBef>
              <a:spcAft>
                <a:spcPts val="0"/>
              </a:spcAft>
              <a:buClr>
                <a:srgbClr val="434343"/>
              </a:buClr>
              <a:buSzPts val="1000"/>
              <a:buChar char="●"/>
              <a:defRPr/>
            </a:pPr>
            <a:r>
              <a:rPr lang="en-US" sz="2000" b="0" i="0" u="sng" strike="noStrike" cap="none" spc="0">
                <a:solidFill>
                  <a:schemeClr val="hlink"/>
                </a:solidFill>
                <a:latin typeface="+mn-lt"/>
                <a:ea typeface="+mn-ea"/>
                <a:cs typeface="+mn-cs"/>
                <a:hlinkClick r:id="rId8" tooltip="https://www.ietf.org/privacy-policy/"/>
              </a:rPr>
              <a:t>https://www.ietf.org/privacy-policy/</a:t>
            </a:r>
            <a:r>
              <a:rPr lang="en-US" sz="2000" b="0" i="0" u="none" strike="noStrike" cap="none" spc="0">
                <a:solidFill>
                  <a:srgbClr val="434343"/>
                </a:solidFill>
                <a:latin typeface="+mn-lt"/>
                <a:ea typeface="+mn-ea"/>
                <a:cs typeface="+mn-cs"/>
              </a:rPr>
              <a:t>(Privacy Policy)</a:t>
            </a:r>
            <a:endParaRPr sz="2000" b="1">
              <a:solidFill>
                <a:srgbClr val="434343"/>
              </a:solidFill>
            </a:endParaRPr>
          </a:p>
        </p:txBody>
      </p:sp>
      <p:sp>
        <p:nvSpPr>
          <p:cNvPr id="122" name="Textfeld 121" hidden="0"/>
          <p:cNvSpPr txBox="1"/>
          <p:nvPr isPhoto="0" userDrawn="0"/>
        </p:nvSpPr>
        <p:spPr bwMode="auto">
          <a:xfrm>
            <a:off x="11517480" y="6274800"/>
            <a:ext cx="385200" cy="427320"/>
          </a:xfrm>
          <a:prstGeom prst="rect">
            <a:avLst/>
          </a:prstGeom>
          <a:noFill/>
          <a:ln w="0">
            <a:noFill/>
          </a:ln>
        </p:spPr>
        <p:txBody>
          <a:bodyPr lIns="90000" tIns="45000" rIns="90000" bIns="45000">
            <a:noAutofit/>
          </a:bodyPr>
          <a:lstStyle/>
          <a:p>
            <a:pPr>
              <a:defRPr/>
            </a:pPr>
            <a:fld id="{D8FB2485-4083-4523-AF28-6AD569AE8393}" type="slidenum">
              <a:rPr lang="en-US" sz="2400" b="0" strike="noStrike" spc="-1">
                <a:latin typeface="Times New Roman"/>
              </a:rPr>
              <a:t/>
            </a:fld>
            <a:endParaRPr lang="en-US" sz="2400" b="0" strike="noStrike" spc="-1">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147890" name="Title 3_0" hidden="0"/>
          <p:cNvSpPr/>
          <p:nvPr isPhoto="0" userDrawn="0"/>
        </p:nvSpPr>
        <p:spPr bwMode="auto">
          <a:xfrm>
            <a:off x="553320" y="238680"/>
            <a:ext cx="10514880" cy="603000"/>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ctr" anchorCtr="0" forceAA="0" upright="0" compatLnSpc="0">
            <a:normAutofit fontScale="80000" lnSpcReduction="4000"/>
          </a:bodyPr>
          <a:lstStyle/>
          <a:p>
            <a:pPr>
              <a:lnSpc>
                <a:spcPct val="90000"/>
              </a:lnSpc>
              <a:defRPr/>
            </a:pPr>
            <a:r>
              <a:rPr lang="en-US" sz="4800" b="0" strike="noStrike" spc="0">
                <a:solidFill>
                  <a:srgbClr val="000000"/>
                </a:solidFill>
                <a:latin typeface="Calibri Light"/>
              </a:rPr>
              <a:t>Goals / Logistics </a:t>
            </a:r>
            <a:endParaRPr lang="en-US" sz="3200" b="0" strike="noStrike" spc="0">
              <a:latin typeface="Arial"/>
            </a:endParaRPr>
          </a:p>
        </p:txBody>
      </p:sp>
      <p:sp>
        <p:nvSpPr>
          <p:cNvPr id="334181139" name="Content Placeholder 1_0" hidden="0"/>
          <p:cNvSpPr/>
          <p:nvPr isPhoto="0" userDrawn="0"/>
        </p:nvSpPr>
        <p:spPr bwMode="auto">
          <a:xfrm flipH="0" flipV="0">
            <a:off x="271564" y="802632"/>
            <a:ext cx="11679349" cy="6005396"/>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a:bodyPr>
          <a:lstStyle/>
          <a:p>
            <a:pPr marL="360000" lvl="0">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360000" lvl="0">
              <a:lnSpc>
                <a:spcPct val="90000"/>
              </a:lnSpc>
              <a:spcBef>
                <a:spcPts val="998"/>
              </a:spcBef>
              <a:tabLst>
                <a:tab pos="0" algn="l"/>
              </a:tabLst>
              <a:defRPr/>
            </a:pPr>
            <a:r>
              <a:rPr lang="en-US" sz="2200" b="0" i="0" u="none" strike="noStrike" cap="none" spc="0">
                <a:solidFill>
                  <a:srgbClr val="000000"/>
                </a:solidFill>
                <a:latin typeface="Calibri"/>
                <a:ea typeface="PingFang SC"/>
                <a:cs typeface="Calibri"/>
              </a:rPr>
              <a:t>Get together of Enterprise operators / providers of Enterprise services</a:t>
            </a: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r>
              <a:rPr lang="en-US" sz="2200" b="0" i="0" u="none" strike="noStrike" cap="none" spc="0">
                <a:solidFill>
                  <a:srgbClr val="000000"/>
                </a:solidFill>
                <a:latin typeface="Calibri"/>
                <a:ea typeface="PingFang SC"/>
                <a:cs typeface="Calibri"/>
              </a:rPr>
              <a:t>To discuss / learn about issues of interest in Enterprise scenarios and deployment</a:t>
            </a: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r>
              <a:rPr lang="en-US" sz="2200" b="0" i="0" u="none" strike="noStrike" cap="none" spc="0">
                <a:solidFill>
                  <a:srgbClr val="000000"/>
                </a:solidFill>
                <a:latin typeface="Calibri"/>
                <a:ea typeface="PingFang SC"/>
                <a:cs typeface="Calibri"/>
              </a:rPr>
              <a:t>Help to establish more exchange between Enterprise interested IETF participants.</a:t>
            </a: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r>
              <a:rPr lang="en-US" sz="2200" b="0" i="0" u="none" strike="noStrike" cap="none" spc="0">
                <a:solidFill>
                  <a:srgbClr val="000000"/>
                </a:solidFill>
                <a:latin typeface="Calibri"/>
                <a:ea typeface="PingFang SC"/>
                <a:cs typeface="Calibri"/>
              </a:rPr>
              <a:t>Please sign with your name on Agenda &amp; Notes page: </a:t>
            </a:r>
            <a:endParaRPr lang="en-US" sz="2200" b="0" i="0" u="none" strike="noStrike" cap="none" spc="0">
              <a:solidFill>
                <a:srgbClr val="000000"/>
              </a:solidFill>
              <a:latin typeface="Calibri"/>
              <a:cs typeface="Calibri"/>
            </a:endParaRPr>
          </a:p>
          <a:p>
            <a:pPr marL="760050" lvl="1">
              <a:lnSpc>
                <a:spcPct val="90000"/>
              </a:lnSpc>
              <a:spcBef>
                <a:spcPts val="997"/>
              </a:spcBef>
              <a:tabLst>
                <a:tab pos="0" algn="l"/>
              </a:tabLst>
              <a:defRPr/>
            </a:pPr>
            <a:r>
              <a:rPr lang="en-US" sz="2200" b="0" i="0" u="sng" strike="noStrike" cap="none" spc="0">
                <a:solidFill>
                  <a:srgbClr val="000000"/>
                </a:solidFill>
                <a:latin typeface="Calibri"/>
                <a:cs typeface="Calibri"/>
                <a:hlinkClick r:id="rId2" tooltip="https://notes.ietf.org/notes-ietf-119-public-side-meeting-enterprise"/>
              </a:rPr>
              <a:t>https://notes.ietf.org/notes-ietf-119-public-side-meeting-enterprise</a:t>
            </a: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r>
              <a:rPr lang="en-US" sz="2200" b="0" i="0" u="none" strike="noStrike" cap="none" spc="0">
                <a:solidFill>
                  <a:srgbClr val="000000"/>
                </a:solidFill>
                <a:latin typeface="Calibri"/>
                <a:ea typeface="PingFang SC"/>
                <a:cs typeface="Calibri"/>
              </a:rPr>
              <a:t>Linked from IETF119 side meeting wiki</a:t>
            </a: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r>
              <a:rPr lang="en-US" sz="2200" b="0" i="0" u="none" strike="noStrike" cap="none" spc="0">
                <a:solidFill>
                  <a:srgbClr val="000000"/>
                </a:solidFill>
                <a:latin typeface="Calibri"/>
                <a:ea typeface="PingFang SC"/>
                <a:cs typeface="Calibri"/>
              </a:rPr>
              <a:t>If you are interested in a mailing list to continue this discussion (e.g.: </a:t>
            </a:r>
            <a:r>
              <a:rPr lang="en-US" sz="2200" b="0" i="0" u="sng" strike="noStrike" cap="none" spc="0">
                <a:solidFill>
                  <a:srgbClr val="000000"/>
                </a:solidFill>
                <a:latin typeface="Calibri"/>
                <a:ea typeface="PingFang SC"/>
                <a:cs typeface="Calibri"/>
                <a:hlinkClick r:id="rId3" tooltip="http://enterprise@ietf.org"/>
              </a:rPr>
              <a:t>enterprise@ietf.org</a:t>
            </a:r>
            <a:r>
              <a:rPr lang="en-US" sz="2200" b="0" i="0" u="none" strike="noStrike" cap="none" spc="0">
                <a:solidFill>
                  <a:srgbClr val="000000"/>
                </a:solidFill>
                <a:latin typeface="Calibri"/>
                <a:ea typeface="PingFang SC"/>
                <a:cs typeface="Calibri"/>
              </a:rPr>
              <a:t> ) include your email.</a:t>
            </a: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r>
              <a:rPr lang="en-US" sz="2200" b="1" i="0" u="none" strike="noStrike" cap="none" spc="0">
                <a:solidFill>
                  <a:srgbClr val="FF0000"/>
                </a:solidFill>
                <a:latin typeface="Calibri"/>
                <a:ea typeface="PingFang SC"/>
                <a:cs typeface="Calibri"/>
              </a:rPr>
              <a:t>This session will be recorded</a:t>
            </a:r>
            <a:endParaRPr lang="en-US" sz="2200" b="0" i="0" u="none" strike="noStrike" cap="none" spc="0">
              <a:solidFill>
                <a:srgbClr val="000000"/>
              </a:solidFill>
              <a:latin typeface="Calibri"/>
              <a:ea typeface="PingFang SC"/>
              <a:cs typeface="Calibri"/>
            </a:endParaRPr>
          </a:p>
        </p:txBody>
      </p:sp>
      <p:sp>
        <p:nvSpPr>
          <p:cNvPr id="1883022507" name="Textfeld 121" hidden="0"/>
          <p:cNvSpPr txBox="1"/>
          <p:nvPr isPhoto="0" userDrawn="0"/>
        </p:nvSpPr>
        <p:spPr bwMode="auto">
          <a:xfrm>
            <a:off x="11517480" y="6274800"/>
            <a:ext cx="385200" cy="427320"/>
          </a:xfrm>
          <a:prstGeom prst="rect">
            <a:avLst/>
          </a:prstGeom>
          <a:noFill/>
          <a:ln w="0">
            <a:noFill/>
          </a:ln>
        </p:spPr>
        <p:txBody>
          <a:bodyPr lIns="90000" tIns="45000" rIns="90000" bIns="45000">
            <a:noAutofit/>
          </a:bodyPr>
          <a:lstStyle/>
          <a:p>
            <a:pPr>
              <a:defRPr/>
            </a:pPr>
            <a:fld id="{12B31A82-AD48-5AFF-A5ED-6136618ED97B}" type="slidenum">
              <a:rPr lang="en-US" sz="2400" b="0" strike="noStrike" spc="0">
                <a:latin typeface="Times New Roman"/>
              </a:rPr>
              <a:t/>
            </a:fld>
            <a:endParaRPr lang="en-US" sz="24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6871605" name="Title 3_0" hidden="0"/>
          <p:cNvSpPr/>
          <p:nvPr isPhoto="0" userDrawn="0"/>
        </p:nvSpPr>
        <p:spPr bwMode="auto">
          <a:xfrm>
            <a:off x="553320" y="238680"/>
            <a:ext cx="10514880" cy="603000"/>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ctr" anchorCtr="0" forceAA="0" upright="0" compatLnSpc="0">
            <a:normAutofit fontScale="80000" lnSpcReduction="4000"/>
          </a:bodyPr>
          <a:lstStyle/>
          <a:p>
            <a:pPr>
              <a:lnSpc>
                <a:spcPct val="90000"/>
              </a:lnSpc>
              <a:defRPr/>
            </a:pPr>
            <a:r>
              <a:rPr lang="en-US" sz="4800" b="0" strike="noStrike" spc="0">
                <a:solidFill>
                  <a:srgbClr val="000000"/>
                </a:solidFill>
                <a:latin typeface="Calibri Light"/>
              </a:rPr>
              <a:t>Agenda</a:t>
            </a:r>
            <a:endParaRPr lang="en-US" sz="3200" b="0" strike="noStrike" spc="0">
              <a:latin typeface="Arial"/>
            </a:endParaRPr>
          </a:p>
        </p:txBody>
      </p:sp>
      <p:sp>
        <p:nvSpPr>
          <p:cNvPr id="46672244" name="Content Placeholder 1_0" hidden="0"/>
          <p:cNvSpPr/>
          <p:nvPr isPhoto="0" userDrawn="0"/>
        </p:nvSpPr>
        <p:spPr bwMode="auto">
          <a:xfrm flipH="0" flipV="0">
            <a:off x="271563" y="802632"/>
            <a:ext cx="11679348" cy="6005395"/>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fontScale="55000" lnSpcReduction="9000"/>
          </a:bodyPr>
          <a:lstStyle/>
          <a:p>
            <a:pPr marL="360000" lvl="0">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327936" indent="-327936">
              <a:buAutoNum type="arabicPeriod"/>
              <a:defRPr/>
            </a:pPr>
            <a:r>
              <a:rPr lang="en-US" sz="3600" b="0" i="0" u="none" strike="noStrike" cap="none" spc="0">
                <a:solidFill>
                  <a:srgbClr val="000000"/>
                </a:solidFill>
                <a:latin typeface="Calibri"/>
                <a:cs typeface="Calibri"/>
              </a:rPr>
              <a:t>Introduction</a:t>
            </a:r>
            <a:endParaRPr lang="en-US" sz="3600" b="0" i="0" u="none" strike="noStrike" cap="none" spc="0">
              <a:solidFill>
                <a:srgbClr val="000000"/>
              </a:solidFill>
              <a:latin typeface="Calibri"/>
              <a:cs typeface="Calibri"/>
            </a:endParaRPr>
          </a:p>
          <a:p>
            <a:pPr marL="327936" indent="-327936">
              <a:buAutoNum type="arabicPeriod"/>
              <a:defRPr/>
            </a:pP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(remote) Jordi Paillisse Vilanova, Universitat de Girona, 10 min </a:t>
            </a:r>
            <a:r>
              <a:rPr lang="en-US" sz="3600" b="0" i="0" u="none" strike="noStrike" cap="none" spc="0">
                <a:solidFill>
                  <a:srgbClr val="000000"/>
                </a:solidFill>
                <a:latin typeface="Calibri"/>
                <a:cs typeface="Calibri"/>
              </a:rPr>
              <a:t>“LISP use in Enterprises” </a:t>
            </a: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(remote) Bo She, Xi’an Jiaotong University, “Campus network deployment in Xi’an Jiaotong University”, 10 min</a:t>
            </a: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Xinxin Yi, China Unicom, “Enterprise private line service, scenarios and further requrements”, 10 min</a:t>
            </a: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Dean Bogdanovic, Alefedge, “Enterprise Private Mobile Networking”, 10 min</a:t>
            </a: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Qiangzhou Gao, Huawei, “QoE assurance for enterprise video conferencing”, 10 min</a:t>
            </a:r>
            <a:endParaRPr lang="en-US" sz="3600" b="0" i="0" u="none" strike="noStrike" cap="none" spc="0">
              <a:solidFill>
                <a:srgbClr val="000000"/>
              </a:solidFill>
              <a:latin typeface="Calibri"/>
              <a:cs typeface="Calibri"/>
            </a:endParaRPr>
          </a:p>
          <a:p>
            <a:pPr marL="327936" indent="-327936">
              <a:buAutoNum type="arabicPeriod"/>
              <a:defRPr/>
            </a:pPr>
            <a:r>
              <a:rPr lang="en-US" sz="3600" b="0" i="0" u="none" strike="noStrike" cap="none" spc="0">
                <a:solidFill>
                  <a:srgbClr val="000000"/>
                </a:solidFill>
                <a:latin typeface="Calibri"/>
                <a:cs typeface="Calibri"/>
              </a:rPr>
              <a:t>Jari Arkko, Ericsson, “Considerations on Application - Network Collaboration according to RFC9419”, 5 min</a:t>
            </a:r>
            <a:br>
              <a:rPr lang="en-US" sz="3600" b="0" i="0" u="none" strike="noStrike" cap="none" spc="0">
                <a:solidFill>
                  <a:srgbClr val="000000"/>
                </a:solidFill>
                <a:latin typeface="Calibri"/>
                <a:cs typeface="Calibri"/>
              </a:rPr>
            </a:br>
            <a:br>
              <a:rPr lang="en-US" sz="3600" b="0" i="0" u="none" strike="noStrike" cap="none" spc="0">
                <a:solidFill>
                  <a:srgbClr val="000000"/>
                </a:solidFill>
                <a:latin typeface="Calibri"/>
                <a:cs typeface="Calibri"/>
              </a:rPr>
            </a:br>
            <a:r>
              <a:rPr lang="en-US" sz="3600" b="0" i="0" u="none" strike="noStrike" cap="none" spc="0">
                <a:solidFill>
                  <a:srgbClr val="000000"/>
                </a:solidFill>
                <a:latin typeface="Calibri"/>
                <a:cs typeface="Calibri"/>
              </a:rPr>
              <a:t>During/between presentations please only understanding questions</a:t>
            </a:r>
            <a:endParaRPr lang="en-US" sz="3600" b="0" i="0" u="none" strike="noStrike" cap="none" spc="0">
              <a:solidFill>
                <a:srgbClr val="000000"/>
              </a:solidFill>
              <a:latin typeface="Calibri"/>
              <a:cs typeface="Calibri"/>
            </a:endParaRPr>
          </a:p>
          <a:p>
            <a:pPr>
              <a:defRPr/>
            </a:pPr>
            <a:endParaRPr lang="en-US" sz="3600" b="0" i="0" u="none" strike="noStrike" cap="none" spc="0">
              <a:solidFill>
                <a:srgbClr val="000000"/>
              </a:solidFill>
              <a:latin typeface="Calibri"/>
              <a:cs typeface="Calibri"/>
            </a:endParaRPr>
          </a:p>
          <a:p>
            <a:pPr>
              <a:defRPr/>
            </a:pPr>
            <a:r>
              <a:rPr lang="en-US" sz="3600" b="0" i="0" u="none" strike="noStrike" cap="none" spc="0">
                <a:solidFill>
                  <a:srgbClr val="000000"/>
                </a:solidFill>
                <a:latin typeface="Calibri"/>
                <a:cs typeface="Calibri"/>
              </a:rPr>
              <a:t>8.  </a:t>
            </a:r>
            <a:r>
              <a:rPr lang="en-US" sz="3600" b="0" i="0" u="none" strike="noStrike" cap="none" spc="0">
                <a:solidFill>
                  <a:srgbClr val="000000"/>
                </a:solidFill>
                <a:latin typeface="Calibri"/>
                <a:cs typeface="Calibri"/>
              </a:rPr>
              <a:t>Open discussion &amp; Wrap-up</a:t>
            </a:r>
            <a:endParaRPr lang="en-US" sz="3600" b="0" i="0" u="none" strike="noStrike" cap="none" spc="0">
              <a:solidFill>
                <a:srgbClr val="000000"/>
              </a:solidFill>
              <a:latin typeface="Calibri"/>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760050" lvl="1">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a:p>
            <a:pPr marL="360000" lvl="0">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p:txBody>
      </p:sp>
      <p:sp>
        <p:nvSpPr>
          <p:cNvPr id="1911659227" name="Textfeld 121" hidden="0"/>
          <p:cNvSpPr txBox="1"/>
          <p:nvPr isPhoto="0" userDrawn="0"/>
        </p:nvSpPr>
        <p:spPr bwMode="auto">
          <a:xfrm>
            <a:off x="11517480" y="6274800"/>
            <a:ext cx="385200" cy="427320"/>
          </a:xfrm>
          <a:prstGeom prst="rect">
            <a:avLst/>
          </a:prstGeom>
          <a:noFill/>
          <a:ln w="0">
            <a:noFill/>
          </a:ln>
        </p:spPr>
        <p:txBody>
          <a:bodyPr lIns="90000" tIns="45000" rIns="90000" bIns="45000">
            <a:noAutofit/>
          </a:bodyPr>
          <a:lstStyle/>
          <a:p>
            <a:pPr>
              <a:defRPr/>
            </a:pPr>
            <a:fld id="{B1019B0D-4210-C1A8-5F40-A03FF65EBB6D}" type="slidenum">
              <a:rPr lang="en-US" sz="2400" b="0" strike="noStrike" spc="0">
                <a:latin typeface="Times New Roman"/>
              </a:rPr>
              <a:t/>
            </a:fld>
            <a:endParaRPr lang="en-US" sz="24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6513223" name="Title 3_0" hidden="0"/>
          <p:cNvSpPr/>
          <p:nvPr isPhoto="0" userDrawn="0"/>
        </p:nvSpPr>
        <p:spPr bwMode="auto">
          <a:xfrm>
            <a:off x="553320" y="238680"/>
            <a:ext cx="10514880" cy="603000"/>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ctr" anchorCtr="0" forceAA="0" upright="0" compatLnSpc="0">
            <a:normAutofit fontScale="80000" lnSpcReduction="4000"/>
          </a:bodyPr>
          <a:lstStyle/>
          <a:p>
            <a:pPr>
              <a:lnSpc>
                <a:spcPct val="90000"/>
              </a:lnSpc>
              <a:defRPr/>
            </a:pPr>
            <a:r>
              <a:rPr lang="en-US" sz="4800" b="0" strike="noStrike" spc="0">
                <a:solidFill>
                  <a:srgbClr val="000000"/>
                </a:solidFill>
                <a:latin typeface="Calibri Light"/>
              </a:rPr>
              <a:t>Open Discussion</a:t>
            </a:r>
            <a:endParaRPr lang="en-US" sz="3200" b="0" strike="noStrike" spc="0">
              <a:latin typeface="Arial"/>
            </a:endParaRPr>
          </a:p>
        </p:txBody>
      </p:sp>
      <p:sp>
        <p:nvSpPr>
          <p:cNvPr id="706032316" name="Content Placeholder 1_0" hidden="0"/>
          <p:cNvSpPr/>
          <p:nvPr isPhoto="0" userDrawn="0"/>
        </p:nvSpPr>
        <p:spPr bwMode="auto">
          <a:xfrm flipH="0" flipV="0">
            <a:off x="271563" y="802632"/>
            <a:ext cx="11679348" cy="6005395"/>
          </a:xfrm>
          <a:prstGeom prst="rect">
            <a:avLst/>
          </a:prstGeom>
          <a:noFill/>
          <a:ln w="0">
            <a:noFill/>
          </a:ln>
        </p:spPr>
        <p:style>
          <a:lnRef idx="0">
            <a:srgbClr val="000000"/>
          </a:lnRef>
          <a:fillRef idx="0">
            <a:srgbClr val="000000"/>
          </a:fillRef>
          <a:effectRef idx="0">
            <a:srgbClr val="000000"/>
          </a:effectRef>
          <a:fontRef idx="minor"/>
        </p:style>
        <p:txBody>
          <a:bodyPr vertOverflow="overflow" horzOverflow="clip" vert="horz" wrap="square" lIns="90000" tIns="45000" rIns="90000" bIns="45000" numCol="1" spcCol="0" rtlCol="0" fromWordArt="0" anchor="t" anchorCtr="0" forceAA="0" upright="0" compatLnSpc="0">
            <a:normAutofit/>
          </a:bodyPr>
          <a:lstStyle/>
          <a:p>
            <a:pPr marL="360000" lvl="0">
              <a:lnSpc>
                <a:spcPct val="90000"/>
              </a:lnSpc>
              <a:spcBef>
                <a:spcPts val="997"/>
              </a:spcBef>
              <a:tabLst>
                <a:tab pos="0" algn="l"/>
              </a:tabLst>
              <a:defRPr/>
            </a:pPr>
            <a:endParaRPr lang="en-US" sz="2200" b="0" i="0" u="none" strike="noStrike" cap="none" spc="0">
              <a:solidFill>
                <a:srgbClr val="000000"/>
              </a:solidFill>
              <a:latin typeface="Calibri"/>
              <a:ea typeface="PingFang SC"/>
              <a:cs typeface="Calibri"/>
            </a:endParaRPr>
          </a:p>
        </p:txBody>
      </p:sp>
      <p:sp>
        <p:nvSpPr>
          <p:cNvPr id="2063203198" name="Textfeld 121" hidden="0"/>
          <p:cNvSpPr txBox="1"/>
          <p:nvPr isPhoto="0" userDrawn="0"/>
        </p:nvSpPr>
        <p:spPr bwMode="auto">
          <a:xfrm>
            <a:off x="11517480" y="6274800"/>
            <a:ext cx="385200" cy="427320"/>
          </a:xfrm>
          <a:prstGeom prst="rect">
            <a:avLst/>
          </a:prstGeom>
          <a:noFill/>
          <a:ln w="0">
            <a:noFill/>
          </a:ln>
        </p:spPr>
        <p:txBody>
          <a:bodyPr lIns="90000" tIns="45000" rIns="90000" bIns="45000">
            <a:noAutofit/>
          </a:bodyPr>
          <a:lstStyle/>
          <a:p>
            <a:pPr>
              <a:defRPr/>
            </a:pPr>
            <a:fld id="{3F9CC6BD-71BF-8144-264C-8F27BD9B6B7C}" type="slidenum">
              <a:rPr lang="en-US" sz="2400" b="0" strike="noStrike" spc="0">
                <a:latin typeface="Times New Roman"/>
              </a:rPr>
              <a:t/>
            </a:fld>
            <a:endParaRPr lang="en-US" sz="2400" b="0" strike="noStrike" spc="0">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Breitbild</PresentationFormat>
  <Paragraphs>0</Paragraphs>
  <Slides>5</Slides>
  <Notes>5</Notes>
  <HiddenSlides>0</HiddenSlides>
  <MMClips>2</MMClips>
  <ScaleCrop>0</ScaleCrop>
  <HeadingPairs>
    <vt:vector size="4" baseType="variant">
      <vt:variant>
        <vt:lpstr>Theme</vt:lpstr>
      </vt:variant>
      <vt:variant>
        <vt:i4>2</vt:i4>
      </vt:variant>
      <vt:variant>
        <vt:lpstr>Slide Titles</vt:lpstr>
      </vt:variant>
      <vt:variant>
        <vt:i4>5</vt:i4>
      </vt:variant>
    </vt:vector>
  </HeadingPairs>
  <TitlesOfParts>
    <vt:vector size="7" baseType="lpstr">
      <vt:lpstr>Theme 1</vt:lpstr>
      <vt:lpstr>Theme 2</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 of actions with ancillary data</dc:title>
  <dc:subject/>
  <dc:creator>Toerless Eckert</dc:creator>
  <cp:keywords/>
  <dc:description/>
  <dc:identifier/>
  <dc:language>en-US</dc:language>
  <cp:lastModifiedBy/>
  <cp:revision>106</cp:revision>
  <dcterms:created xsi:type="dcterms:W3CDTF">2021-06-09T15:44:28Z</dcterms:created>
  <dcterms:modified xsi:type="dcterms:W3CDTF">2024-03-20T09:34:10Z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