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85" r:id="rId3"/>
    <p:sldId id="264" r:id="rId4"/>
    <p:sldId id="263" r:id="rId5"/>
    <p:sldId id="284" r:id="rId6"/>
  </p:sldIdLst>
  <p:sldSz cx="9144000" cy="5143500" type="screen16x9"/>
  <p:notesSz cx="7772400" cy="100584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 bwMode="auto"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09406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" name="Google Shape;113;p1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4" name="Google Shape;114;p1:notes"/>
          <p:cNvSpPr txBox="1">
            <a:spLocks noGrp="1"/>
          </p:cNvSpPr>
          <p:nvPr>
            <p:ph type="sldNum" idx="12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86" name="Google Shape;58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37170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Slide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title"/>
          </p:nvPr>
        </p:nvSpPr>
        <p:spPr bwMode="auto">
          <a:xfrm>
            <a:off x="457200" y="206010"/>
            <a:ext cx="8229240" cy="856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subTitle" idx="1"/>
          </p:nvPr>
        </p:nvSpPr>
        <p:spPr bwMode="auto">
          <a:xfrm>
            <a:off x="457200" y="1200150"/>
            <a:ext cx="8229240" cy="3394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, 4 Content" type="fourObj" userDrawn="1">
  <p:cSld name="FOUR_OBJEC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>
            <a:spLocks noGrp="1"/>
          </p:cNvSpPr>
          <p:nvPr>
            <p:ph type="title"/>
          </p:nvPr>
        </p:nvSpPr>
        <p:spPr bwMode="auto">
          <a:xfrm>
            <a:off x="457200" y="206010"/>
            <a:ext cx="8229240" cy="856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body" idx="1"/>
          </p:nvPr>
        </p:nvSpPr>
        <p:spPr bwMode="auto">
          <a:xfrm>
            <a:off x="457200" y="120015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body" idx="2"/>
          </p:nvPr>
        </p:nvSpPr>
        <p:spPr bwMode="auto">
          <a:xfrm>
            <a:off x="4674240" y="120015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body" idx="3"/>
          </p:nvPr>
        </p:nvSpPr>
        <p:spPr bwMode="auto">
          <a:xfrm>
            <a:off x="457200" y="297324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body" idx="4"/>
          </p:nvPr>
        </p:nvSpPr>
        <p:spPr bwMode="auto">
          <a:xfrm>
            <a:off x="4674240" y="297324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, 6 Content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" name="Google Shape;52;p28"/>
          <p:cNvSpPr txBox="1">
            <a:spLocks noGrp="1"/>
          </p:cNvSpPr>
          <p:nvPr>
            <p:ph type="title"/>
          </p:nvPr>
        </p:nvSpPr>
        <p:spPr bwMode="auto">
          <a:xfrm>
            <a:off x="457200" y="206010"/>
            <a:ext cx="8229240" cy="856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body" idx="1"/>
          </p:nvPr>
        </p:nvSpPr>
        <p:spPr bwMode="auto">
          <a:xfrm>
            <a:off x="457200" y="1200150"/>
            <a:ext cx="2649600" cy="161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4" name="Google Shape;54;p28"/>
          <p:cNvSpPr txBox="1">
            <a:spLocks noGrp="1"/>
          </p:cNvSpPr>
          <p:nvPr>
            <p:ph type="body" idx="2"/>
          </p:nvPr>
        </p:nvSpPr>
        <p:spPr bwMode="auto">
          <a:xfrm>
            <a:off x="3239640" y="1200150"/>
            <a:ext cx="2649600" cy="161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5" name="Google Shape;55;p28"/>
          <p:cNvSpPr txBox="1">
            <a:spLocks noGrp="1"/>
          </p:cNvSpPr>
          <p:nvPr>
            <p:ph type="body" idx="3"/>
          </p:nvPr>
        </p:nvSpPr>
        <p:spPr bwMode="auto">
          <a:xfrm>
            <a:off x="6022080" y="1200150"/>
            <a:ext cx="2649600" cy="161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body" idx="4"/>
          </p:nvPr>
        </p:nvSpPr>
        <p:spPr bwMode="auto">
          <a:xfrm>
            <a:off x="457200" y="2973240"/>
            <a:ext cx="2649600" cy="161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body" idx="5"/>
          </p:nvPr>
        </p:nvSpPr>
        <p:spPr bwMode="auto">
          <a:xfrm>
            <a:off x="3239640" y="2973240"/>
            <a:ext cx="2649600" cy="161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body" idx="6"/>
          </p:nvPr>
        </p:nvSpPr>
        <p:spPr bwMode="auto">
          <a:xfrm>
            <a:off x="6022080" y="2973240"/>
            <a:ext cx="2649600" cy="161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, Content" type="obj" userDrawn="1">
  <p:cSld name="OBJEC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>
            <a:spLocks noGrp="1"/>
          </p:cNvSpPr>
          <p:nvPr>
            <p:ph type="title"/>
          </p:nvPr>
        </p:nvSpPr>
        <p:spPr bwMode="auto">
          <a:xfrm>
            <a:off x="457200" y="206010"/>
            <a:ext cx="8229240" cy="856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240" cy="3394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, 2 Content" type="twoObj" userDrawn="1">
  <p:cSld name="TWO_OBJEC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Google Shape;19;p20"/>
          <p:cNvSpPr txBox="1">
            <a:spLocks noGrp="1"/>
          </p:cNvSpPr>
          <p:nvPr>
            <p:ph type="title"/>
          </p:nvPr>
        </p:nvSpPr>
        <p:spPr bwMode="auto">
          <a:xfrm>
            <a:off x="457200" y="206010"/>
            <a:ext cx="8229240" cy="856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body" idx="1"/>
          </p:nvPr>
        </p:nvSpPr>
        <p:spPr bwMode="auto">
          <a:xfrm>
            <a:off x="457200" y="1200150"/>
            <a:ext cx="4015800" cy="3394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body" idx="2"/>
          </p:nvPr>
        </p:nvSpPr>
        <p:spPr bwMode="auto">
          <a:xfrm>
            <a:off x="4674240" y="1200150"/>
            <a:ext cx="4015800" cy="3394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Only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" name="Google Shape;23;p21"/>
          <p:cNvSpPr txBox="1">
            <a:spLocks noGrp="1"/>
          </p:cNvSpPr>
          <p:nvPr>
            <p:ph type="title"/>
          </p:nvPr>
        </p:nvSpPr>
        <p:spPr bwMode="auto">
          <a:xfrm>
            <a:off x="457200" y="206010"/>
            <a:ext cx="8229240" cy="856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Centered Text" type="objOnly" userDrawn="1">
  <p:cSld name="OBJECT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" name="Google Shape;25;p22"/>
          <p:cNvSpPr txBox="1">
            <a:spLocks noGrp="1"/>
          </p:cNvSpPr>
          <p:nvPr>
            <p:ph type="subTitle" idx="1"/>
          </p:nvPr>
        </p:nvSpPr>
        <p:spPr bwMode="auto">
          <a:xfrm>
            <a:off x="457200" y="206010"/>
            <a:ext cx="8229240" cy="397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, 2 Content and Content" type="twoObjAndObj" userDrawn="1">
  <p:cSld name="TWO_OBJECTS_AND_OBJEC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" name="Google Shape;27;p23"/>
          <p:cNvSpPr txBox="1">
            <a:spLocks noGrp="1"/>
          </p:cNvSpPr>
          <p:nvPr>
            <p:ph type="title"/>
          </p:nvPr>
        </p:nvSpPr>
        <p:spPr bwMode="auto">
          <a:xfrm>
            <a:off x="457200" y="206010"/>
            <a:ext cx="8229240" cy="856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8" name="Google Shape;28;p23"/>
          <p:cNvSpPr txBox="1">
            <a:spLocks noGrp="1"/>
          </p:cNvSpPr>
          <p:nvPr>
            <p:ph type="body" idx="1"/>
          </p:nvPr>
        </p:nvSpPr>
        <p:spPr bwMode="auto">
          <a:xfrm>
            <a:off x="457200" y="120015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body" idx="2"/>
          </p:nvPr>
        </p:nvSpPr>
        <p:spPr bwMode="auto">
          <a:xfrm>
            <a:off x="4674240" y="1200150"/>
            <a:ext cx="4015800" cy="3394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body" idx="3"/>
          </p:nvPr>
        </p:nvSpPr>
        <p:spPr bwMode="auto">
          <a:xfrm>
            <a:off x="457200" y="297324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Content and 2 Content" type="objAndTwoObj" userDrawn="1">
  <p:cSld name="OBJECT_AND_TWO_OBJEC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" name="Google Shape;32;p24"/>
          <p:cNvSpPr txBox="1">
            <a:spLocks noGrp="1"/>
          </p:cNvSpPr>
          <p:nvPr>
            <p:ph type="title"/>
          </p:nvPr>
        </p:nvSpPr>
        <p:spPr bwMode="auto">
          <a:xfrm>
            <a:off x="457200" y="206010"/>
            <a:ext cx="8229240" cy="856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3" name="Google Shape;33;p24"/>
          <p:cNvSpPr txBox="1">
            <a:spLocks noGrp="1"/>
          </p:cNvSpPr>
          <p:nvPr>
            <p:ph type="body" idx="1"/>
          </p:nvPr>
        </p:nvSpPr>
        <p:spPr bwMode="auto">
          <a:xfrm>
            <a:off x="457200" y="1200150"/>
            <a:ext cx="4015800" cy="3394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4" name="Google Shape;34;p24"/>
          <p:cNvSpPr txBox="1">
            <a:spLocks noGrp="1"/>
          </p:cNvSpPr>
          <p:nvPr>
            <p:ph type="body" idx="2"/>
          </p:nvPr>
        </p:nvSpPr>
        <p:spPr bwMode="auto">
          <a:xfrm>
            <a:off x="4674240" y="120015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body" idx="3"/>
          </p:nvPr>
        </p:nvSpPr>
        <p:spPr bwMode="auto">
          <a:xfrm>
            <a:off x="4674240" y="297324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, 2 Content over Content" type="twoObjOverTx" userDrawn="1">
  <p:cSld name="TWO_OBJECTS_OVER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" name="Google Shape;37;p25"/>
          <p:cNvSpPr txBox="1">
            <a:spLocks noGrp="1"/>
          </p:cNvSpPr>
          <p:nvPr>
            <p:ph type="title"/>
          </p:nvPr>
        </p:nvSpPr>
        <p:spPr bwMode="auto">
          <a:xfrm>
            <a:off x="457200" y="206010"/>
            <a:ext cx="8229240" cy="856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body" idx="1"/>
          </p:nvPr>
        </p:nvSpPr>
        <p:spPr bwMode="auto">
          <a:xfrm>
            <a:off x="457200" y="120015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body" idx="2"/>
          </p:nvPr>
        </p:nvSpPr>
        <p:spPr bwMode="auto">
          <a:xfrm>
            <a:off x="4674240" y="120015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0" name="Google Shape;40;p25"/>
          <p:cNvSpPr txBox="1">
            <a:spLocks noGrp="1"/>
          </p:cNvSpPr>
          <p:nvPr>
            <p:ph type="body" idx="3"/>
          </p:nvPr>
        </p:nvSpPr>
        <p:spPr bwMode="auto">
          <a:xfrm>
            <a:off x="457200" y="2973240"/>
            <a:ext cx="8229240" cy="161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, Content over Content" type="objOverTx" userDrawn="1">
  <p:cSld name="OBJECT_OVER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 txBox="1">
            <a:spLocks noGrp="1"/>
          </p:cNvSpPr>
          <p:nvPr>
            <p:ph type="title"/>
          </p:nvPr>
        </p:nvSpPr>
        <p:spPr bwMode="auto">
          <a:xfrm>
            <a:off x="457200" y="206010"/>
            <a:ext cx="8229240" cy="856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240" cy="161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body" idx="2"/>
          </p:nvPr>
        </p:nvSpPr>
        <p:spPr bwMode="auto">
          <a:xfrm>
            <a:off x="457200" y="2973240"/>
            <a:ext cx="8229240" cy="161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 bwMode="auto">
          <a:xfrm>
            <a:off x="685800" y="1597860"/>
            <a:ext cx="7772039" cy="1102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dt" idx="10"/>
          </p:nvPr>
        </p:nvSpPr>
        <p:spPr bwMode="auto">
          <a:xfrm>
            <a:off x="457200" y="4767390"/>
            <a:ext cx="2133360" cy="27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ftr" idx="11"/>
          </p:nvPr>
        </p:nvSpPr>
        <p:spPr bwMode="auto">
          <a:xfrm>
            <a:off x="3124080" y="4767390"/>
            <a:ext cx="2895120" cy="27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sldNum" idx="12"/>
          </p:nvPr>
        </p:nvSpPr>
        <p:spPr bwMode="auto">
          <a:xfrm>
            <a:off x="6553080" y="4767390"/>
            <a:ext cx="2133360" cy="27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" name="Google Shape;10;p14"/>
          <p:cNvSpPr txBox="1">
            <a:spLocks noGrp="1"/>
          </p:cNvSpPr>
          <p:nvPr>
            <p:ph type="body" idx="1"/>
          </p:nvPr>
        </p:nvSpPr>
        <p:spPr bwMode="auto">
          <a:xfrm>
            <a:off x="457200" y="120339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" name="Google Shape;116;p1"/>
          <p:cNvSpPr txBox="1"/>
          <p:nvPr/>
        </p:nvSpPr>
        <p:spPr bwMode="auto">
          <a:xfrm>
            <a:off x="685800" y="1597860"/>
            <a:ext cx="7772039" cy="1102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defRPr/>
            </a:pPr>
            <a:r>
              <a:rPr lang="en-US" sz="4000" b="1" i="0" u="none" strike="noStrike" cap="none" dirty="0">
                <a:solidFill>
                  <a:schemeClr val="dk1"/>
                </a:solidFill>
                <a:latin typeface="+mn-lt"/>
                <a:cs typeface="Calibri"/>
              </a:rPr>
              <a:t>Enterprise</a:t>
            </a:r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4000" b="1" i="0" u="none" strike="noStrike" cap="none" dirty="0">
                <a:solidFill>
                  <a:schemeClr val="dk1"/>
                </a:solidFill>
                <a:latin typeface="+mn-lt"/>
                <a:cs typeface="Calibri"/>
              </a:rPr>
              <a:t>Private Mobile Networks </a:t>
            </a:r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b="1" dirty="0">
                <a:solidFill>
                  <a:schemeClr val="dk1"/>
                </a:solidFill>
                <a:latin typeface="+mn-lt"/>
                <a:cs typeface="Calibri"/>
              </a:rPr>
              <a:t>#119 Brisbane</a:t>
            </a:r>
            <a:endParaRPr sz="2800" b="1" i="0" u="none" strike="noStrike" cap="none" dirty="0">
              <a:solidFill>
                <a:schemeClr val="dk1"/>
              </a:solidFill>
              <a:latin typeface="+mn-lt"/>
            </a:endParaRPr>
          </a:p>
        </p:txBody>
      </p:sp>
      <p:sp>
        <p:nvSpPr>
          <p:cNvPr id="117" name="Google Shape;117;p1"/>
          <p:cNvSpPr txBox="1"/>
          <p:nvPr/>
        </p:nvSpPr>
        <p:spPr bwMode="auto">
          <a:xfrm>
            <a:off x="1371600" y="2914650"/>
            <a:ext cx="6400440" cy="131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CE7A7-4B2C-3FD1-A556-468252341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Rule To Remember When Dealing With Enterprises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CEE94-CAB6-F96F-596E-FDAF363158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Enterprises don’t care what is the technology, don’t care about interoperability, as long it solves their problems and the price is right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Enterprises care about the outcome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Networks </a:t>
            </a:r>
            <a:r>
              <a:rPr lang="en-US"/>
              <a:t>are supporting act, not the main act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089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6CF1A-5475-3A1D-5741-170056E91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What Enterprises Are Looking For?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DB1CE-17C2-CBF2-C194-8BC9490398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They build real time applications and need real time connectivity between processes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Before it was simple, as it was everything on single host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Now network has to provide real time characteristics required by real-time applications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There is a mobility component to it, as the industrial automation applications are not on fixed hosts, example shipyard robotic welding machine 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In short, enterprises need wireless networks that provide mobility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dirty="0"/>
              <a:t>Predictive connectivity with guaranteed latency, minimal jitter</a:t>
            </a:r>
          </a:p>
        </p:txBody>
      </p:sp>
    </p:spTree>
    <p:extLst>
      <p:ext uri="{BB962C8B-B14F-4D97-AF65-F5344CB8AC3E}">
        <p14:creationId xmlns:p14="http://schemas.microsoft.com/office/powerpoint/2010/main" val="352184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6CF1A-5475-3A1D-5741-170056E91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Are There Answers To It Today?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DB1CE-17C2-CBF2-C194-8BC9490398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 err="1"/>
              <a:t>WiFi</a:t>
            </a:r>
            <a:r>
              <a:rPr lang="en-US" dirty="0"/>
              <a:t> doesn’t guarantee mobility, but integrate very well into existing enterprise system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5G architecture is not suitable for enterprise deployment as it raises several security and operational issues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dirty="0"/>
              <a:t>Mobile technology solutions are scaled down carrier solutions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dirty="0"/>
              <a:t>It creates duplicate IAM function within the enterprise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dirty="0"/>
              <a:t>Data plane element is </a:t>
            </a:r>
            <a:r>
              <a:rPr lang="en-US" dirty="0" err="1"/>
              <a:t>softwarized</a:t>
            </a:r>
            <a:r>
              <a:rPr lang="en-US" dirty="0"/>
              <a:t> appliance that doesn’t provide guaranteed latency and minimal jitter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Complex Deployment and Operations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Disparate Mobile and Enterprise Device Management Systems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cap="none" dirty="0">
                <a:solidFill>
                  <a:schemeClr val="tx1"/>
                </a:solidFill>
                <a:latin typeface="+mn-lt"/>
                <a:ea typeface="Open Sans"/>
                <a:cs typeface="Open Sans"/>
                <a:sym typeface="Open Sans"/>
              </a:rPr>
              <a:t>Limited Control of Mobile Devices by Enterprises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39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6"/>
          <p:cNvSpPr/>
          <p:nvPr/>
        </p:nvSpPr>
        <p:spPr>
          <a:xfrm>
            <a:off x="2692848" y="1019575"/>
            <a:ext cx="2736900" cy="2518800"/>
          </a:xfrm>
          <a:prstGeom prst="roundRect">
            <a:avLst>
              <a:gd name="adj" fmla="val 16667"/>
            </a:avLst>
          </a:prstGeom>
          <a:solidFill>
            <a:srgbClr val="D8D8D8">
              <a:alpha val="40000"/>
            </a:srgbClr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9" name="Google Shape;589;p36"/>
          <p:cNvCxnSpPr>
            <a:endCxn id="590" idx="1"/>
          </p:cNvCxnSpPr>
          <p:nvPr/>
        </p:nvCxnSpPr>
        <p:spPr>
          <a:xfrm>
            <a:off x="1563915" y="3154107"/>
            <a:ext cx="53925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1" name="Google Shape;591;p36"/>
          <p:cNvCxnSpPr>
            <a:stCxn id="592" idx="3"/>
            <a:endCxn id="593" idx="1"/>
          </p:cNvCxnSpPr>
          <p:nvPr/>
        </p:nvCxnSpPr>
        <p:spPr>
          <a:xfrm>
            <a:off x="3514737" y="2670268"/>
            <a:ext cx="9279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4" name="Google Shape;594;p36"/>
          <p:cNvCxnSpPr/>
          <p:nvPr/>
        </p:nvCxnSpPr>
        <p:spPr>
          <a:xfrm rot="10800000" flipH="1">
            <a:off x="3463446" y="2200227"/>
            <a:ext cx="979200" cy="13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5" name="Google Shape;595;p36"/>
          <p:cNvCxnSpPr>
            <a:endCxn id="596" idx="1"/>
          </p:cNvCxnSpPr>
          <p:nvPr/>
        </p:nvCxnSpPr>
        <p:spPr>
          <a:xfrm rot="10800000" flipH="1">
            <a:off x="3472847" y="1907978"/>
            <a:ext cx="969900" cy="127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7" name="Google Shape;597;p36"/>
          <p:cNvCxnSpPr>
            <a:stCxn id="598" idx="2"/>
          </p:cNvCxnSpPr>
          <p:nvPr/>
        </p:nvCxnSpPr>
        <p:spPr>
          <a:xfrm>
            <a:off x="3207213" y="2254517"/>
            <a:ext cx="0" cy="385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9" name="Google Shape;599;p36"/>
          <p:cNvCxnSpPr>
            <a:stCxn id="592" idx="2"/>
          </p:cNvCxnSpPr>
          <p:nvPr/>
        </p:nvCxnSpPr>
        <p:spPr>
          <a:xfrm>
            <a:off x="3215937" y="2793268"/>
            <a:ext cx="0" cy="24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90" name="Google Shape;590;p36"/>
          <p:cNvSpPr/>
          <p:nvPr/>
        </p:nvSpPr>
        <p:spPr>
          <a:xfrm>
            <a:off x="6956415" y="3031107"/>
            <a:ext cx="563400" cy="246000"/>
          </a:xfrm>
          <a:prstGeom prst="roundRect">
            <a:avLst>
              <a:gd name="adj" fmla="val 16667"/>
            </a:avLst>
          </a:prstGeom>
          <a:solidFill>
            <a:srgbClr val="E1D7FC"/>
          </a:solidFill>
          <a:ln w="25400" cap="flat" cmpd="sng">
            <a:solidFill>
              <a:srgbClr val="54B6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36"/>
          <p:cNvSpPr txBox="1"/>
          <p:nvPr/>
        </p:nvSpPr>
        <p:spPr>
          <a:xfrm>
            <a:off x="3954165" y="3142873"/>
            <a:ext cx="3066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" sz="825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36"/>
          <p:cNvSpPr/>
          <p:nvPr/>
        </p:nvSpPr>
        <p:spPr>
          <a:xfrm>
            <a:off x="2925513" y="2008517"/>
            <a:ext cx="563400" cy="2460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AMF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36"/>
          <p:cNvSpPr txBox="1"/>
          <p:nvPr/>
        </p:nvSpPr>
        <p:spPr>
          <a:xfrm>
            <a:off x="1981850" y="2969227"/>
            <a:ext cx="3066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" sz="825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2" name="Google Shape;602;p36"/>
          <p:cNvCxnSpPr>
            <a:stCxn id="598" idx="1"/>
          </p:cNvCxnSpPr>
          <p:nvPr/>
        </p:nvCxnSpPr>
        <p:spPr>
          <a:xfrm>
            <a:off x="2925513" y="2131517"/>
            <a:ext cx="0" cy="0"/>
          </a:xfrm>
          <a:prstGeom prst="straightConnector1">
            <a:avLst/>
          </a:prstGeom>
          <a:noFill/>
          <a:ln w="9525" cap="flat" cmpd="sng">
            <a:solidFill>
              <a:srgbClr val="6DF7F9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603" name="Google Shape;603;p36"/>
          <p:cNvCxnSpPr>
            <a:stCxn id="598" idx="1"/>
          </p:cNvCxnSpPr>
          <p:nvPr/>
        </p:nvCxnSpPr>
        <p:spPr>
          <a:xfrm flipH="1">
            <a:off x="1670013" y="2131517"/>
            <a:ext cx="1255500" cy="61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04" name="Google Shape;604;p36"/>
          <p:cNvSpPr txBox="1"/>
          <p:nvPr/>
        </p:nvSpPr>
        <p:spPr>
          <a:xfrm>
            <a:off x="2096815" y="2252198"/>
            <a:ext cx="3174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" sz="825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5" name="Google Shape;605;p36"/>
          <p:cNvCxnSpPr/>
          <p:nvPr/>
        </p:nvCxnSpPr>
        <p:spPr>
          <a:xfrm flipH="1">
            <a:off x="3472847" y="2443586"/>
            <a:ext cx="969900" cy="132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06" name="Google Shape;606;p36"/>
          <p:cNvSpPr txBox="1"/>
          <p:nvPr/>
        </p:nvSpPr>
        <p:spPr>
          <a:xfrm flipH="1">
            <a:off x="2910353" y="2338876"/>
            <a:ext cx="4980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" sz="825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36"/>
          <p:cNvSpPr/>
          <p:nvPr/>
        </p:nvSpPr>
        <p:spPr>
          <a:xfrm>
            <a:off x="2917137" y="2547268"/>
            <a:ext cx="597600" cy="2460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SMF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36"/>
          <p:cNvSpPr/>
          <p:nvPr/>
        </p:nvSpPr>
        <p:spPr>
          <a:xfrm>
            <a:off x="2910276" y="3031107"/>
            <a:ext cx="626100" cy="2460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UPF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8" name="Google Shape;608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6439" y="2654984"/>
            <a:ext cx="684096" cy="684096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36"/>
          <p:cNvSpPr txBox="1"/>
          <p:nvPr/>
        </p:nvSpPr>
        <p:spPr>
          <a:xfrm>
            <a:off x="888236" y="2872954"/>
            <a:ext cx="5448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" sz="825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5G Radio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36"/>
          <p:cNvSpPr txBox="1"/>
          <p:nvPr/>
        </p:nvSpPr>
        <p:spPr>
          <a:xfrm flipH="1">
            <a:off x="2925655" y="2823133"/>
            <a:ext cx="3507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" sz="825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36"/>
          <p:cNvSpPr txBox="1"/>
          <p:nvPr/>
        </p:nvSpPr>
        <p:spPr>
          <a:xfrm>
            <a:off x="3068879" y="1118426"/>
            <a:ext cx="11511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Mobile 5G Core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36"/>
          <p:cNvSpPr/>
          <p:nvPr/>
        </p:nvSpPr>
        <p:spPr>
          <a:xfrm>
            <a:off x="4442747" y="2170358"/>
            <a:ext cx="857400" cy="2895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lang="en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UDM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36"/>
          <p:cNvSpPr/>
          <p:nvPr/>
        </p:nvSpPr>
        <p:spPr>
          <a:xfrm>
            <a:off x="4442748" y="2578217"/>
            <a:ext cx="857400" cy="1956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r>
              <a:rPr lang="en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PCF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36"/>
          <p:cNvSpPr txBox="1"/>
          <p:nvPr/>
        </p:nvSpPr>
        <p:spPr>
          <a:xfrm flipH="1">
            <a:off x="3728525" y="1775100"/>
            <a:ext cx="3669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" sz="825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36"/>
          <p:cNvSpPr txBox="1"/>
          <p:nvPr/>
        </p:nvSpPr>
        <p:spPr>
          <a:xfrm flipH="1">
            <a:off x="3661835" y="2279032"/>
            <a:ext cx="3645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" sz="825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36"/>
          <p:cNvSpPr/>
          <p:nvPr/>
        </p:nvSpPr>
        <p:spPr>
          <a:xfrm>
            <a:off x="4442747" y="1810178"/>
            <a:ext cx="824400" cy="1956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lang="en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AUSF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36"/>
          <p:cNvSpPr txBox="1"/>
          <p:nvPr/>
        </p:nvSpPr>
        <p:spPr>
          <a:xfrm>
            <a:off x="3954800" y="2522870"/>
            <a:ext cx="3066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" sz="825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36"/>
          <p:cNvSpPr txBox="1"/>
          <p:nvPr/>
        </p:nvSpPr>
        <p:spPr>
          <a:xfrm flipH="1">
            <a:off x="3856541" y="2019150"/>
            <a:ext cx="3780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" sz="825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36"/>
          <p:cNvSpPr txBox="1"/>
          <p:nvPr/>
        </p:nvSpPr>
        <p:spPr>
          <a:xfrm>
            <a:off x="320100" y="328675"/>
            <a:ext cx="8503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5G Classic Mobile Core</a:t>
            </a:r>
          </a:p>
        </p:txBody>
      </p:sp>
      <p:sp>
        <p:nvSpPr>
          <p:cNvPr id="619" name="Google Shape;619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1167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1795</TotalTime>
  <Words>247</Words>
  <Application>Microsoft Macintosh PowerPoint</Application>
  <DocSecurity>0</DocSecurity>
  <PresentationFormat>On-screen Show (16:9)</PresentationFormat>
  <Paragraphs>44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Times New Roman</vt:lpstr>
      <vt:lpstr>Calibri</vt:lpstr>
      <vt:lpstr>Arial</vt:lpstr>
      <vt:lpstr>Office Theme</vt:lpstr>
      <vt:lpstr>PowerPoint Presentation</vt:lpstr>
      <vt:lpstr>Rule To Remember When Dealing With Enterprises</vt:lpstr>
      <vt:lpstr>What Enterprises Are Looking For?</vt:lpstr>
      <vt:lpstr>Are There Answers To It Today?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Alistair Woodman (3)</dc:creator>
  <cp:lastModifiedBy>Dean Bogdanovic</cp:lastModifiedBy>
  <cp:revision>43</cp:revision>
  <dcterms:created xsi:type="dcterms:W3CDTF">2022-08-05T09:15:10Z</dcterms:created>
  <dcterms:modified xsi:type="dcterms:W3CDTF">2024-03-20T22:14:22Z</dcterms:modified>
  <dc:identifier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10</vt:i4>
  </property>
</Properties>
</file>