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1" r:id="rId5"/>
    <p:sldId id="298" r:id="rId6"/>
    <p:sldId id="272" r:id="rId7"/>
    <p:sldId id="273" r:id="rId8"/>
    <p:sldId id="275" r:id="rId9"/>
    <p:sldId id="276" r:id="rId10"/>
    <p:sldId id="290" r:id="rId11"/>
    <p:sldId id="277" r:id="rId12"/>
    <p:sldId id="280" r:id="rId13"/>
    <p:sldId id="281" r:id="rId14"/>
    <p:sldId id="282" r:id="rId15"/>
    <p:sldId id="283" r:id="rId16"/>
    <p:sldId id="291" r:id="rId17"/>
    <p:sldId id="285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670 744,'1'0,"9"0,-8 0,0 0,-1 0,0 0,1 0,-1 0,2 0,-1 0,0 0,-1 0,1 0,-1 0,0-1,0 1,0 0,0 0,0 0,1 0,-1 0,1 0,-1 0,0 0,0 0,0 0,1 0,0 0,-1 0,0 0,1 0,-1 0,0 0,0 0,2 0,-2 0,0 0,0 0,0 0,0 0,0 0,0 0,0 0,0 0,1 0,1 0,-2 0,0 0,0 0,0 0,0 0,0 0,0 0,0 0,0-1,0 1,0 0,0 0,0 0,0 0,0 0,0 0,2 0,-2 0,0 0,2 0,-2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300 399,'-1'0,"-8"0,4 0,2 0,-3 0,3 0,-3 0,3 0,0 0,-2 0,2 0,0 0,2 0,-1 0,1 0,-1 0,0 0,1 0,-3 0,1 0,0 0,1 0,0-1,0 1,-1 0,2 0,0 0,-1 0,0 0,1-1,-1 1,1 0,0-1,0 1,-2 0,2 0,-1 0,0 0,1 0,-3-1,3 1,-1 0,0 0,1 0,0 0,0 0,-1 0,1 0,0 0,0-2,0 2,0 0,0 0,0 0,0 0,-1 0,1 0,-1 0,1 0,-2 0,2 0,0 0,0 0,0 0,-1 0,0 0,1 0,0 0,-1 0,1 0,0 0,0 0,0 0,0 0,0 0,0 0,0 0,-2 0,2 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640 403,'1'1,"0"0,0-1,0 1,1-1,-1 0,1 0,-1 1,0-1,1 0,1 1,0-1,5 0,-4 0,-1 0,0 0,6 0,-8 0,0 0,0 0,0 0,0 0,0 0,0 0,0 0,0 1,1-1,0 0,0 0,-1 0,1 0,0 2,-1-2,0 0,0 0,0 0,1 0,-1 0,0 1,0 0,0-1,0 0,0 0,0 0,0 0,0 0,0 1,0-1,0 0,0 0,1 0,-1 1,0-1,0 0,2 0,-2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638 423,'1'0,"3"0,-2 0,1 0,1 0,-2 0,1 0,-2 0,1 0,0 0,3 0,-3 0,1 0,-1 0,-1 0,1 0,-1 0,3 0,-2 0,-1 0,0 0,0 0,0 0,0 0,1 0,-1 0,0 0,0 0,1 0,0 0,-1 1,0-1,0 0,1 0,0 0,-1 0,1 0,0 0,1 0,-1 0,-1 0,0 0,0 0,0 0,1 1,-1-1,0 0,1 0,0 0,-1 1,0 0,0-1,0 0,0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644 397,'2'0,"1"0,2 0,2 0,-5 0,0 0,0 0,2 0,-2 0,0 0,0 0,0 0,1 0,-1 0,-1 0,3 0,-2 0,5 0,-6 0,0 0,0 0,2 0,-2 0,0 0,0 0,1 0,-1 0,0 0,0 0,0 0,0 0,0 0,0 0,1 0,-1 0,0 0,0 0,0 0,0 0,1 1,-1-1,0 0,0 0,0 0,1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5:49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1424 938,'5'0,"-2"0,2 0,7 0,-9 0,1 0,-1 0,0 1,1-1,-1 0,0 0,0 0,1 0,0 0,-1 0,2 0,-2 2,0-1,0-1,3 1,-3-1,0 0,0 0,0 0,0 0,1 0,-1 0,1 0,-1 0,0 0,0 0,0 0,0 0,2 0,-2 0,0 0,0 0,3 0,-3 0,0 0,1 0,-1 0,0 0,3 0,-3 0,1 0,0 0,-1 0,0 0,0 0,1 0,0 0,-1 0,2 0,1 0,-3 0,0 0,0 0,0 0,0 0,0-2,0 2,1 0,-1-1,1 1,-1 0,0 0,0 0,1-1,1 0,-2-1,0 2,0-1,0 1,0 0,0 0,0-2,0 2,0 0,0 0,0 0,0 0,1 0,-1 0,0 1,0-1,0 1,0-1,0 0,1 1,-1-1,1 1,-1-1,0 1,0-1,1 0,0 1,-1-1,0 0,1 0,1 0,-2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5:49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352 323,'2'3,"-2"0,0 0,0 0,1 0,-1 0,0 0,0 1,2-1,6-2,-4-1,-1 0,0 0,1 0,-1 0,0 0,0 0,0 0,0 0,0 0,0 0,0 0,3 0,-2 0,-1 0,0 0,2 0,-2 0,1 0,-1 0,1 0,-1 0,0-1,0 1,1-1,3 1,-3 0,-1 0,0 0,0 0,0 0,0-2,0 2,0 0,0 0,-2-3,-1 0,0 0,0 0,0 0,0 0,0 0,0 0,-6 2,1 1,2 0,-2 0,2 0,-2 0,2 0,-1 0,1 0,0 0,-1 0,-1 0,1 0,1 0,0 0,0 0,0 0,-1-1,1 1,0 0,-1 0,1 0,0 0,0 0,0 0,0 0,0 0,0 0,0 0,0 0,0 0,0 0,0 0,-1 0,-1 0,2 0,0 0,-1-1,1 1,0-1,7 1,-1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5:49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434 576,'3'2,"0"-2,0 0,2 1,-1-1,5 0,-6 0,0 0,0 0,3 0,-2 0,-1 0,0 0,0 0,1-1,0 1,-1 0,0-2,0 1,0 1,1 0,0-1,-1 1,2-1,-2 0,0 1,0 0,2-2,-2 2,0 0,1-1,-1 1,1 0,-1 0,0 0,0 0,0 0,2 0,-2 0,0 0,1 0,0 0,-1 0,0 0,0 0,1 0,-1 0,1 0,-1 0,0 0,0 0,0 0,0 0,0 0,4 0,-3 0,-1 0,1 0,0 0,-1 0,0 0,2 0,-2 0,1 0,-1 0,0 0,2 0,-2 0,0 0,0 0,1 0,-1 0,0 0,0 0,0 0,0 0,0 0,0 0,0 0,0 1,0-1,0 0,1 0,0 1,-1-1,1 0,-1 0,0 0,1 1,0-1,-1 0,0 0,0 1,1 0,0 0,-1-1,1 0,-1 0,0 0,1 0,-1 0,0 0,1 0,-1 0,0 0,0 0,1 0,0 0,-1 0,0 0,0 0,1 0,-1 0,1 0,-1 0,0 0,0 0,1 0,-1 0,0 0,1 0,0 0,-1 0,0 0,1 0,-1 0,0 2,0-2,0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90 766,'1'2,"1"-2,1 1,-2-1,2 0,7 0,-7 0,-1 0,1 0,-2 0,2 0,-1 0,2 0,-2 0,2 0,-2 0,-1 0,3 0,7 0,-9 0,3 0,-2 0,-1 0,-1 0,1 0,-1 0,1 0,0 0,0 0,-1 0,0 0,1-1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219 770,'-2'0,"9"0,-3 0,3 0,-1 0,-1 0,1 0,2 0,-3-3,1 3,1 0,-4 0,0 0,0-1,0 1,2 0,-2 0,-1 0,1 0,-2 0,2 0,-2 0,1 0,0 0,-1 0,0 0,0 0,0 0,0 0,1 0,-1 0,0 0,0 0,0 0,0 0,0 0,0 0,0 0,1 0,-1 0,1 0,-1 0,1 0,-1 0,0 0,0 0,0 0,1 0,-1 0,0 0,0 0,1 0,-1 0,1 0,-1 0,0 0,0 0,0 0,2 0,-1 0,0 0,-1 0,2 0,0 0,-1 0,-1 0,2 0,-2 0,1 0,0 0,-1 0,1 0,-1 0,1 0,-1 1,2-1,-2 0,0 0,0 0,0 0,0 1,0-1,1 0,-1 0,0 0,0 0,1 0,0 0,-1 0,0 0,0 0,2 1,-2-1,0 0,1 0,4 0,-5 0,1 0,0 0,-1 0,0 0,0 0,1 0,-1 0,0 0,1 0,-1 0,1 0,0 0,-1 0,0 0,0 0,1 1,-1-1,-1 1,1-1,0 0,1 0,-1 0,0 0,0 0,0 0,0 0,1 0,-1 0,0 0,0 0,0 0,0 0,0 0,2 0,-1 0,-1 0,0 0,1 0,-1 0,0 0,0 0,1 0,-1 0,1 0,1 1,-1-1,-1 0,1 0,0 0,1 0,-2 0,2 0,-2 0,1 0,-1 0,1 0,-1 0,0 0,5 0,-5 0,1 0,-1 0,0 0,1 0,-1 0,0 0,1 0,-1 0,2 0,-2 0,0 1,0-1,0 0,0 0,0 0,0 0,0 0,1 0,-1 0,1 0,0 1,-1-1,0 0,0 0,0 0,0 0,1 0,0 0,0 0,-1 0,2 0,-2 0,0 0,0 0,0 0,1 0,-1 0,0 0,1 2,-1-2,0 0,0 0,1 0,0 0,1 0,-2 0,1 0,-1 0,1 0,-1 0,3 0,-2 0,-1 0,0 0,1 0,-1 0,1 0,1 0,-2 0,2 0,0 0,-1 0,-1 0,1 0,-1 0,1 0,-1 0,1 0,-1 0,1 0,-1 0,0 0,0 0,2 0,-1 0,0 0,1 0,-2 0,1-1,-2 0,0 0,0 0,0 0,0-1,-1 2,-1-1,0 1,0 0,1 0,-1-1,1 1,0 0,-2 0,2 0,-3 0,3 0,0 0,-1 0,-1 0,2 0,-1 0,1 0,-3 0,3 0,-3 0,3 0,-3 0,2 0,0 0,-1 1,2-1,0 0,0 0,0 0,-2 1,0 0,1-1,1 0,-2 0,2 0,0 0,0 0,-1 0,0 0,0 0,1 1,-4 0,4-1,0 0,0 0,-1 1,1-1,0 0,-2 0,2 0,0 0,-2 0,2 0,-2 0,2 0,0 0,0 0,-2 0,1 0,-1 0,2 0,-1 0,0 0,0 0,1 0,-2 0,2 0,0 1,-2-1,2 0,0 0,0 0,-1 0,1 0,0 0,0 0,0 0,0 0,-2 0,1 0,1 0,0 0,-1 0,-1 0,1 0,1 0,0 0,0 0,-3 0,3 0,-3 0,1 0,2 0,-2 0,-4 0,5 0,1 0,-1 0,1 0,0 0,-1 0,1 0,-2 0,2 0,-2 0,2 0,0 0,-1 0,1 0,-2 0,2 0,-2 0,1 0,1 0,-1 0,-4 0,1 0,3 0,-1 0,-1 0,3 0,0 0,-1 0,0 0,-2 0,-1 0,3 0,-3 0,3 0,-2 0,1 0,-5 0,5 0,-2 0,2 0,1 0,0 0,0 0,1 0,0 0,0 0,-3 0,3 0,-1 0,1 0,0 0,0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960 565,'1'0,"0"0,1 0,-1 0,1 0,0 0,-1 0,0 0,2 0,0 0,-2 0,0 0,0 0,2 1,-1-1,0 0,0 0,3 0,-4 0,1 0,-1 0,2 0,-2 0,1 0,0 0,0 0,0 0,-1 0,0 0,0 0,0 0,0 0,0 0,0 0,1 0,-1 0,0 0,0 0,0 0,0 0,0 0,1 1,-1-1,0 0,1 0,-1 1,0-1,1 0,-1 0,1 0,0 1,0-1,-1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959 461,'0'-1,"1"1,0 1,1-1,1 2,-2-2,1 1,3-1,-2 1,0 1,-1-2,3 0,-1 0,2 1,-2-1,0 0,-1 0,3 0,-1 0,-3 0,0 0,5 0,-6 0,0 0,0 0,1 0,0 0,1 0,-2 0,2 0,-2 1,0-1,1 2,-2-3,-6-3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962 355,'1'1,"0"-1,0 0,0 0,2 2,-2-2,1 0,1 0,-1 1,0-1,1 0,-2 0,1 0,1 1,0-1,-1 0,0 0,1 0,5 1,-5-1,-2 1,0-1,0 0,0 0,0 0,1 0,-1 0,1 0,0 0,1 0,-1 1,0-1,-1 0,0 0,1 0,-1 0,0 0,0 0,1 1,0-1,-1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1329 655,'-5'-4,"2"1,0 2,-1 0,-3-3,2 2,0 2,2 0,0-1,0 1,0 0,0 0,-1 0,-1-1,0 1,-2 0,4 0,0 0,-1 0,0 0,1 0,0 0,-1 0,0 0,0 0,0 0,-1 0,2 0,0 0,-1 0,-1 0,2 0,0 0,-1 0,0 0,-1 0,1 0,-2 0,3 0,-4 0,3 0,1 0,-3 0,2 0,1 0,1 5,2-2,0 0,0 0,0 1,1-1,3 0,-2 2,1-2,0-1,2-2,-1 1,0-1,-1 0,0 2,0-2,1 0,-1 0,2 0,1 0,-3 0,2 0,-2 0,0 0,0 1,2-1,-2 0,2 0,-2 0,4 0,-3 0,1 0,-2 0,1 0,0 0,1 0,2 0,-4 0,1 0,1 0,-2 0,2 0,-1 0,1 0,-2 0,4 0,-4 0,1 0,-1 0,3 0,-2 0,-1 0,2 0,3 0,-5 0,0 0,0 0,-3-3,-1 0,-1 0,-1-1,-1-1,0 3,1 0,1-1,-1 2,0-1,-1 2,1-1,0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1178 920,'2'0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0-17T14:35:4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151 412,'0'1,"1"-1,1 0,1 0,-1 0,1 0,0 0,2 0,-2 0,0 0,0 0,2 0,-1 0,-1 0,1 0,-3 0,0 0,0 0,0 0,0 0,0 0,0 0,2 0,-2 0,1 0,-1 0,0 0,0 0,1 0,0 0,-1 0,2 0,-2 0,1 0,-1 0,0 0,0 0,1 0,-1 0,1 0,-1 0,0 0,3 0,-3 0,0 0,0 0,1 0,-1 0,1 0,0 0,-1 0,2 0,-2 0,1 0,0 0,0 0,-1 0,0 0,1 0,-1 0,2 0,1 0,-3 0,1 0,-1 0,2 0,-2 0,0 0,2 0,-2 0,2 0,-2 0,3 0,-2 0,-1 0,1 0,-1 0,0 0,1 0,-1 0,0 0,0 0,0 0,0 0,0 0,0 1,0-1,0 0,1 0,-1 1,0-1,-1 2,-4-2,3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11.png"/><Relationship Id="rId7" Type="http://schemas.openxmlformats.org/officeDocument/2006/relationships/customXml" Target="../ink/ink3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6.png"/><Relationship Id="rId17" Type="http://schemas.openxmlformats.org/officeDocument/2006/relationships/customXml" Target="../ink/ink8.xml"/><Relationship Id="rId16" Type="http://schemas.openxmlformats.org/officeDocument/2006/relationships/image" Target="../media/image15.png"/><Relationship Id="rId15" Type="http://schemas.openxmlformats.org/officeDocument/2006/relationships/customXml" Target="../ink/ink7.xml"/><Relationship Id="rId14" Type="http://schemas.openxmlformats.org/officeDocument/2006/relationships/image" Target="../media/image14.png"/><Relationship Id="rId13" Type="http://schemas.openxmlformats.org/officeDocument/2006/relationships/customXml" Target="../ink/ink6.xml"/><Relationship Id="rId12" Type="http://schemas.openxmlformats.org/officeDocument/2006/relationships/image" Target="../media/image13.png"/><Relationship Id="rId11" Type="http://schemas.openxmlformats.org/officeDocument/2006/relationships/customXml" Target="../ink/ink5.xml"/><Relationship Id="rId10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.xml"/><Relationship Id="rId8" Type="http://schemas.openxmlformats.org/officeDocument/2006/relationships/image" Target="../media/image21.png"/><Relationship Id="rId7" Type="http://schemas.openxmlformats.org/officeDocument/2006/relationships/customXml" Target="../ink/ink11.xml"/><Relationship Id="rId6" Type="http://schemas.openxmlformats.org/officeDocument/2006/relationships/image" Target="../media/image20.png"/><Relationship Id="rId5" Type="http://schemas.openxmlformats.org/officeDocument/2006/relationships/customXml" Target="../ink/ink10.xml"/><Relationship Id="rId4" Type="http://schemas.openxmlformats.org/officeDocument/2006/relationships/image" Target="../media/image19.png"/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4.png"/><Relationship Id="rId13" Type="http://schemas.openxmlformats.org/officeDocument/2006/relationships/customXml" Target="../ink/ink14.xml"/><Relationship Id="rId12" Type="http://schemas.openxmlformats.org/officeDocument/2006/relationships/image" Target="../media/image23.png"/><Relationship Id="rId11" Type="http://schemas.openxmlformats.org/officeDocument/2006/relationships/customXml" Target="../ink/ink13.xml"/><Relationship Id="rId10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6.xml"/><Relationship Id="rId4" Type="http://schemas.openxmlformats.org/officeDocument/2006/relationships/image" Target="../media/image27.png"/><Relationship Id="rId3" Type="http://schemas.openxmlformats.org/officeDocument/2006/relationships/customXml" Target="../ink/ink1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2670" y="1177925"/>
            <a:ext cx="10106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大数据实战项目第四组项目总结</a:t>
            </a:r>
            <a:endParaRPr lang="zh-CN" altLang="en-US" sz="54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2305" y="4425950"/>
            <a:ext cx="5787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项目成员：杨绪坤，毛子阳（考勤主题）</a:t>
            </a:r>
            <a:endParaRPr lang="zh-CN" altLang="en-US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涂茂林，邹小文（意向线索主题）</a:t>
            </a:r>
            <a:endParaRPr lang="zh-CN" altLang="en-US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汪舟，缪勇（报名主题）</a:t>
            </a:r>
            <a:endParaRPr lang="zh-CN" altLang="en-US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金向军（访问咨询主题）</a:t>
            </a:r>
            <a:endParaRPr lang="zh-CN" altLang="en-US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28090" y="1012825"/>
            <a:ext cx="9735820" cy="4420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ctr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访问咨询主题：金向军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进度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2" name="图片 1" descr="Snipaste_2022-10-17_12-00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626235"/>
            <a:ext cx="10370820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项目个人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总结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190625"/>
            <a:ext cx="5277485" cy="4606925"/>
          </a:xfrm>
          <a:prstGeom prst="rect">
            <a:avLst/>
          </a:prstGeom>
        </p:spPr>
      </p:pic>
      <p:pic>
        <p:nvPicPr>
          <p:cNvPr id="3" name="图片 2" descr="Snipaste_2022-10-17_10-44-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1407795"/>
            <a:ext cx="6102350" cy="4171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254500" y="4711700"/>
              <a:ext cx="654050" cy="12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254500" y="4711700"/>
                <a:ext cx="654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71500" y="4864100"/>
              <a:ext cx="558800" cy="19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71500" y="4864100"/>
                <a:ext cx="558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377950" y="4864100"/>
              <a:ext cx="2647950" cy="63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377950" y="4864100"/>
                <a:ext cx="26479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096000" y="3587750"/>
              <a:ext cx="533400" cy="25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096000" y="3587750"/>
                <a:ext cx="5334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089650" y="2921000"/>
              <a:ext cx="565150" cy="69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089650" y="2921000"/>
                <a:ext cx="5651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108700" y="2254250"/>
              <a:ext cx="527050" cy="57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108700" y="2254250"/>
                <a:ext cx="527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7264400" y="4051300"/>
              <a:ext cx="1327150" cy="241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7264400" y="4051300"/>
                <a:ext cx="13271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7480300" y="5842000"/>
              <a:ext cx="127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7480300" y="58420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项目个人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总结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5" name="图片 4" descr="Snipaste_2022-10-17_10-44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199515"/>
            <a:ext cx="5504815" cy="5085715"/>
          </a:xfrm>
          <a:prstGeom prst="rect">
            <a:avLst/>
          </a:prstGeom>
        </p:spPr>
      </p:pic>
      <p:pic>
        <p:nvPicPr>
          <p:cNvPr id="7" name="图片 6" descr="Snipaste_2022-10-17_11-41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40" y="1199515"/>
            <a:ext cx="5971540" cy="50857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958850" y="2616200"/>
              <a:ext cx="1022350" cy="317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958850" y="2616200"/>
                <a:ext cx="1022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901700" y="2495550"/>
              <a:ext cx="1003300" cy="381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901700" y="2495550"/>
                <a:ext cx="1003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4064000" y="2559050"/>
              <a:ext cx="622300" cy="76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4064000" y="2559050"/>
                <a:ext cx="6223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051300" y="2686050"/>
              <a:ext cx="622300" cy="25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051300" y="2686050"/>
                <a:ext cx="622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089400" y="2520950"/>
              <a:ext cx="552450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089400" y="2520950"/>
                <a:ext cx="552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9042400" y="5924550"/>
              <a:ext cx="2330450" cy="63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9042400" y="5924550"/>
                <a:ext cx="2330450" cy="63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项目个人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总结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2" name="图片 1" descr="Snipaste_2022-10-17_11-43-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219200"/>
            <a:ext cx="5458460" cy="4775835"/>
          </a:xfrm>
          <a:prstGeom prst="rect">
            <a:avLst/>
          </a:prstGeom>
        </p:spPr>
      </p:pic>
      <p:pic>
        <p:nvPicPr>
          <p:cNvPr id="6" name="图片 5" descr="Snipaste_2022-10-17_11-44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1219200"/>
            <a:ext cx="6099175" cy="4775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203450" y="2032000"/>
              <a:ext cx="889000" cy="203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203450" y="2032000"/>
                <a:ext cx="8890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2755900" y="3613150"/>
              <a:ext cx="2876550" cy="635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2755900" y="3613150"/>
                <a:ext cx="2876550" cy="63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项目个人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总结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3" name="图片 2" descr="Snipaste_2022-10-17_11-45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545" y="917575"/>
            <a:ext cx="7968615" cy="56838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最后总结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0935" y="958850"/>
            <a:ext cx="9735820" cy="544449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buClrTx/>
              <a:buSzTx/>
              <a:buFontTx/>
            </a:pPr>
            <a:endParaRPr lang="zh-CN" altLang="en-US" sz="16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优点：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每人都努力实现需求没有躺平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遇到问题都能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及时的反思解决寻找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方法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分工明确，有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配合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缺点：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项目推进过于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缓慢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组长对于进度把控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不足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组内沟通需要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加强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4.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共性问题：</a:t>
            </a:r>
            <a:r>
              <a:rPr lang="zh-CN" altLang="en-US" sz="3200" b="0">
                <a:solidFill>
                  <a:srgbClr val="00FFF0"/>
                </a:solidFill>
                <a:highlight>
                  <a:srgbClr val="FF0000"/>
                </a:highlight>
                <a:latin typeface="楷体" panose="02010609060101010101" charset="-122"/>
                <a:ea typeface="楷体" panose="02010609060101010101" charset="-122"/>
              </a:rPr>
              <a:t>建模时的轻敌</a:t>
            </a:r>
            <a:endParaRPr lang="zh-CN" altLang="en-US" sz="3200" b="0">
              <a:solidFill>
                <a:srgbClr val="00FFF0"/>
              </a:solidFill>
              <a:highlight>
                <a:srgbClr val="FF0000"/>
              </a:highligh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2670" y="681990"/>
            <a:ext cx="10106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雄关漫道真如铁</a:t>
            </a:r>
            <a:endParaRPr lang="zh-CN" altLang="en-US" sz="54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54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而今迈步从头</a:t>
            </a:r>
            <a:r>
              <a:rPr lang="zh-CN" altLang="en-US" sz="54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跃</a:t>
            </a:r>
            <a:endParaRPr lang="zh-CN" altLang="en-US" sz="54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324610" y="1219200"/>
            <a:ext cx="9735820" cy="4420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zh-CN" altLang="en-US" sz="54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项目管理工具：GIT项目架构：Hive：储存计算引擎：prostoEtl工具：sqoop任务流程调度：oozie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汇报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324610" y="1219200"/>
            <a:ext cx="9735820" cy="4420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组内标准：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1.每人git同步上传必须备注姓名方便追踪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2.命名规则：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(1)文件命名规则：主题缩写_数据层数_语句功能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(2)字段命名规则：英文，见名知意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3.每日报表提交，总结错误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4.每日会议记录轮流执行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5.一切以过程为导向，查缺补漏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汇报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" y="5639435"/>
            <a:ext cx="11515090" cy="8820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ctr">
              <a:buClrTx/>
              <a:buSzTx/>
              <a:buFontTx/>
            </a:pPr>
            <a:r>
              <a:rPr lang="zh-CN" altLang="en-US" sz="2800" b="0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</a:rPr>
              <a:t>目标：向工作看齐，尽量让大家体会真实工作状态下的项目构建</a:t>
            </a:r>
            <a:endParaRPr lang="zh-CN" altLang="en-US" sz="2800" b="0">
              <a:solidFill>
                <a:srgbClr val="FFFF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324610" y="1219200"/>
            <a:ext cx="9735820" cy="4420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项目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标准：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1.文件格式：</a:t>
            </a: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ORC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压缩格式：</a:t>
            </a: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ODS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层采用</a:t>
            </a: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‘ZLIB’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，减少储存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压力，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ODS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层以上</a:t>
            </a: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‘snappy’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在保证储存优化的前提下提高读写的效率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增量方式，新增不覆盖</a:t>
            </a: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4.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分区：</a:t>
            </a:r>
            <a:r>
              <a:rPr lang="en-US" altLang="zh-CN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rpt层以下，根据</a:t>
            </a:r>
            <a:r>
              <a:rPr lang="en-US" altLang="zh-CN" sz="3200" b="0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</a:rPr>
              <a:t>采集日期分区</a:t>
            </a: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采用分区提高执行效率</a:t>
            </a:r>
            <a:endParaRPr lang="en-US" altLang="zh-CN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en-US" altLang="zh-CN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汇报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54430" y="1357630"/>
            <a:ext cx="9735820" cy="4420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ctr">
              <a:buClrTx/>
              <a:buSzTx/>
              <a:buFontTx/>
            </a:pP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54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ODS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54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DWD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54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DWB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54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DM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54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RPT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分层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28090" y="2327910"/>
            <a:ext cx="9735820" cy="4420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ctr">
              <a:buClrTx/>
              <a:buSzTx/>
              <a:buFontTx/>
            </a:pPr>
            <a:endParaRPr lang="zh-CN" altLang="en-US" sz="32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54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每个主题都推进到dm层，</a:t>
            </a:r>
            <a:r>
              <a:rPr lang="zh-CN" altLang="en-US" sz="54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计算出每个项目数据的条数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进度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28090" y="1012825"/>
            <a:ext cx="9735820" cy="4420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ctr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考勤主题：杨绪坤，毛子阳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进度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2" name="图片 1" descr="Snipaste_2022-10-17_11-01-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854200"/>
            <a:ext cx="11643995" cy="999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14" descr="Snipaste_2022-10-17_10-44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500120"/>
            <a:ext cx="11637010" cy="1303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28090" y="1012825"/>
            <a:ext cx="9735820" cy="4420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ctr">
              <a:buClrTx/>
              <a:buSzTx/>
              <a:buFontTx/>
            </a:pPr>
            <a:r>
              <a:rPr lang="zh-CN" altLang="en-US" sz="32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意向与咨询主题：涂茂林，邹小文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进度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2" name="图片 1" descr="903aee9a5adb16286221bd5f7f0eb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739900"/>
            <a:ext cx="8459470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28090" y="1012825"/>
            <a:ext cx="9735820" cy="4420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ctr">
              <a:buClrTx/>
              <a:buSzTx/>
              <a:buFontTx/>
            </a:pPr>
            <a:r>
              <a:rPr lang="zh-CN" altLang="en-US" sz="5400" b="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</a:rPr>
              <a:t>报名主题：汪舟，缪勇</a:t>
            </a:r>
            <a:endParaRPr lang="zh-CN" altLang="en-US" sz="5400" b="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0820"/>
            <a:ext cx="4149725" cy="54991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</a:t>
            </a:r>
            <a:r>
              <a:rPr lang="zh-CN" altLang="en-US" sz="3200">
                <a:solidFill>
                  <a:srgbClr val="00FFF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进度</a:t>
            </a:r>
            <a:endParaRPr lang="zh-CN" altLang="en-US" sz="3200">
              <a:solidFill>
                <a:srgbClr val="00FFF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3" name="图片 2" descr="微信图片_20221017111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1927860"/>
            <a:ext cx="9439275" cy="43872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EzN2YyMjJjZGNjYTA2ZGQyMGQwNTgxN2VhYmYwNjUifQ=="/>
  <p:tag name="KSO_WPP_MARK_KEY" val="2739ffd2-e02c-47b2-86fd-b256601e154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MZY</cp:lastModifiedBy>
  <cp:revision>8</cp:revision>
  <dcterms:created xsi:type="dcterms:W3CDTF">2022-10-17T03:16:00Z</dcterms:created>
  <dcterms:modified xsi:type="dcterms:W3CDTF">2022-10-17T07:49:53Z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DE87CDAD4368426CA0010F8BEBA0482F</vt:lpwstr>
  </property>
  <property fmtid="{D5CDD505-2E9C-101B-9397-08002B2CF9AE}" pid="3" name="KSOProductBuildVer">
    <vt:lpwstr>2052-11.1.0.12598</vt:lpwstr>
  </property>
</Properties>
</file>