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9200" cy="79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3856-5D33-9C77-2400-5699EDEE5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A768C-8A13-C303-6C67-2F208CC8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42327-D92A-BB23-E79E-6FCDDDF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BE6D2-6BA6-3639-1B38-44C77974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E9CCA-C19B-54C9-CECC-71E67E16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11D5-5D7A-283B-689B-201BF9A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078EEC-571F-0BF8-96B1-02082D6B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3C38D-DA64-3D50-9A92-CED4B725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5131F-9568-C0D2-F3CD-B8B50C7D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1A3F-9DCF-43CC-1958-E1E8077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116BB4-97AE-FF2F-F161-B06B0DBCB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1AF6F-009C-1896-16FA-12DEB069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20171-DEF6-A04A-3F25-C5B3FDE2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DFF74-E50B-456F-1246-B1862D43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C7A46-B511-F427-A5BF-4F3BEDC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EA733-0122-E077-8BEE-50A7158D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3AAED-1B82-18AB-8F3F-67CA5082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CFA78-8703-8D2D-D64C-6B57D8E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69DA-5779-1DD7-77A4-7953BB18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E08D6-1EBA-DC46-5683-CF767BA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36492-000B-DB3A-7575-FE8C2435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6AF03-709B-0FB0-3E6B-925F5555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844F-1E75-9666-C096-DC6EAB9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DFF9-7555-EF14-53FB-17F47210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6B2DF-77E4-B545-D0A0-0F77AFEB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4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21F57-9FFC-0E66-5CD0-15A3612D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DEC51-DAA5-5788-52B7-5719EF23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62264-0EF7-4431-19A6-1F914495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1E2D4-7384-DA86-EE6E-B89DCDB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1097E-5842-663E-8B88-07FE0436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24496-0DA2-3CB9-F791-5C804BAE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E1F3-DFD2-E754-2EFE-DCD5FFD5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E4325-8518-3F49-F85E-DFCFD746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2FD02-0860-597A-4334-B1F6CCC18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065264-B5A3-4B8A-90EE-1D60640BC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1F330-5EF1-BCB6-3E87-1764E18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FF049-5089-F1DD-FCDD-C61134F2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5540EE-192D-A462-11AC-3BEB8E5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95BC9-4F74-1D3B-6B3F-5B06C4B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6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53AA-EC06-A4DE-34CB-2A0CC627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17243-FF06-FD1C-03AF-0FBB81DC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80C48B-9A7C-4176-D0A3-30593C6C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A5777-3B2C-4CB6-4CB1-F448B72D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0C6F62-EBD0-7919-E109-34CA05C4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3671B-6C96-0FD4-331C-3D41DE7B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8E9A8-C675-2AC2-31C8-82378E85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6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6F856-C14F-D392-B60D-72C3E9B8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F654E-09E2-5F22-B178-5577DE05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C3382-0E41-BA72-DFF0-52F731A96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64A50-C610-0536-96EF-66FB188B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B92D8-C8A0-EAA4-0374-31A14B1D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F0003-D21F-0082-74A4-55BE74D9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78A54-E9B0-D04C-F0EF-267BF54D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39818B-E694-9F24-CF99-53EC0C01E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DCA00-3800-9A5F-420B-1539771A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ABCC1-6018-CCB6-D07B-2ED220B6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CD80E-F007-8491-F6F1-0B84C774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D194E-BBC1-6D39-4E0A-A3FAEDA4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5DF25-FDA4-956C-F36E-BA03AC94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BDEC2-DB1A-65DE-0E8F-7EE5EA3C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4B4FD-48B1-9072-BD65-46A826AF6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E4BA-A297-49E2-9A13-A31EAB8E10A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4EEC7-C507-AA61-0EAA-073052B3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F7D9D-1B62-F6B4-428F-4D1AE1E0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3D12-5C28-4757-8425-11229B789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20.47:2401/hyeonjin.jang/StudyProgra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A7ACAD-432E-7872-451C-A5C8174CD83B}"/>
              </a:ext>
            </a:extLst>
          </p:cNvPr>
          <p:cNvSpPr txBox="1"/>
          <p:nvPr/>
        </p:nvSpPr>
        <p:spPr>
          <a:xfrm>
            <a:off x="262965" y="125506"/>
            <a:ext cx="7372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복제 및 브랜치 생성 방법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>
                <a:hlinkClick r:id="rId2"/>
              </a:rPr>
              <a:t>hyeonjin.jang/StudyProgram - StudyProgram - </a:t>
            </a:r>
            <a:r>
              <a:rPr lang="ko-KR" altLang="en-US">
                <a:hlinkClick r:id="rId2"/>
              </a:rPr>
              <a:t>윈텍 </a:t>
            </a:r>
            <a:r>
              <a:rPr lang="en-US" altLang="ko-KR">
                <a:hlinkClick r:id="rId2"/>
              </a:rPr>
              <a:t>GIT</a:t>
            </a:r>
            <a:r>
              <a:rPr lang="ko-KR" altLang="en-US">
                <a:hlinkClick r:id="rId2"/>
              </a:rPr>
              <a:t>서버</a:t>
            </a:r>
            <a:r>
              <a:rPr lang="en-US" altLang="ko-KR"/>
              <a:t> </a:t>
            </a:r>
            <a:r>
              <a:rPr lang="ko-KR" altLang="en-US"/>
              <a:t>접속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프로젝트 주소 복사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0F0A79-9ECE-F627-838D-B21153E3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5" y="1565835"/>
            <a:ext cx="7255441" cy="27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B32DD6C-68F7-420D-F48A-ACB928AF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51" y="3042023"/>
            <a:ext cx="5063857" cy="352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B9373-B3B7-87CE-5FA6-06FB1EDA15BD}"/>
              </a:ext>
            </a:extLst>
          </p:cNvPr>
          <p:cNvSpPr txBox="1"/>
          <p:nvPr/>
        </p:nvSpPr>
        <p:spPr>
          <a:xfrm>
            <a:off x="6606987" y="26726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6993-B639-3DA2-C327-756AD7553E21}"/>
              </a:ext>
            </a:extLst>
          </p:cNvPr>
          <p:cNvSpPr txBox="1"/>
          <p:nvPr/>
        </p:nvSpPr>
        <p:spPr>
          <a:xfrm>
            <a:off x="615577" y="221129"/>
            <a:ext cx="5977919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명령어</a:t>
            </a:r>
            <a:endParaRPr lang="en-US" altLang="ko-KR"/>
          </a:p>
          <a:p>
            <a:endParaRPr lang="en-US" altLang="ko-KR"/>
          </a:p>
          <a:p>
            <a:r>
              <a:rPr lang="en-US" altLang="ko-KR" sz="1050"/>
              <a:t>[INSPECTION] =&gt; [guid, datetime, value1, value2, value3] (value</a:t>
            </a:r>
            <a:r>
              <a:rPr lang="ko-KR" altLang="en-US" sz="1050"/>
              <a:t>는 </a:t>
            </a:r>
            <a:r>
              <a:rPr lang="en-US" altLang="ko-KR" sz="1050"/>
              <a:t>double) </a:t>
            </a:r>
            <a:r>
              <a:rPr lang="ko-KR" altLang="en-US" sz="1050"/>
              <a:t>약 </a:t>
            </a:r>
            <a:r>
              <a:rPr lang="en-US" altLang="ko-KR" sz="1050"/>
              <a:t>20%</a:t>
            </a:r>
            <a:r>
              <a:rPr lang="ko-KR" altLang="en-US" sz="1050"/>
              <a:t>확률로 실패</a:t>
            </a:r>
            <a:endParaRPr lang="en-US" altLang="ko-KR" sz="1050"/>
          </a:p>
          <a:p>
            <a:r>
              <a:rPr lang="ko-KR" altLang="en-US" sz="1050"/>
              <a:t>성공 시 </a:t>
            </a:r>
            <a:r>
              <a:rPr lang="en-US" altLang="ko-KR" sz="1050"/>
              <a:t>[COMPLETE] </a:t>
            </a:r>
            <a:r>
              <a:rPr lang="ko-KR" altLang="en-US" sz="1050"/>
              <a:t>실패 시 </a:t>
            </a:r>
            <a:r>
              <a:rPr lang="en-US" altLang="ko-KR" sz="1050"/>
              <a:t>[INCOMPLETE] </a:t>
            </a:r>
            <a:r>
              <a:rPr lang="ko-KR" altLang="en-US" sz="1050"/>
              <a:t>반환</a:t>
            </a:r>
            <a:endParaRPr lang="en-US" altLang="ko-KR" sz="1050"/>
          </a:p>
          <a:p>
            <a:br>
              <a:rPr lang="en-US" altLang="ko-KR" sz="1200"/>
            </a:br>
            <a:r>
              <a:rPr lang="en-US" altLang="ko-KR" sz="1200"/>
              <a:t>[GET:RAND] =&gt; [n1,n2,n3,n4,n5,n6] </a:t>
            </a:r>
            <a:r>
              <a:rPr lang="ko-KR" altLang="en-US" sz="1200"/>
              <a:t>반환 실패</a:t>
            </a:r>
            <a:r>
              <a:rPr lang="en-US" altLang="ko-KR" sz="1200"/>
              <a:t>X n</a:t>
            </a:r>
            <a:r>
              <a:rPr lang="ko-KR" altLang="en-US" sz="1200"/>
              <a:t>은 </a:t>
            </a:r>
            <a:r>
              <a:rPr lang="en-US" altLang="ko-KR" sz="1200"/>
              <a:t>int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[GET:REG,4] =&gt; [0,</a:t>
            </a:r>
            <a:r>
              <a:rPr lang="ko-KR" altLang="en-US" sz="1200"/>
              <a:t> </a:t>
            </a:r>
            <a:r>
              <a:rPr lang="en-US" altLang="ko-KR" sz="1200"/>
              <a:t>0,</a:t>
            </a:r>
            <a:r>
              <a:rPr lang="ko-KR" altLang="en-US" sz="1200"/>
              <a:t> </a:t>
            </a:r>
            <a:r>
              <a:rPr lang="en-US" altLang="ko-KR" sz="1200"/>
              <a:t>0,</a:t>
            </a:r>
            <a:r>
              <a:rPr lang="ko-KR" altLang="en-US" sz="1200"/>
              <a:t> </a:t>
            </a:r>
            <a:r>
              <a:rPr lang="en-US" altLang="ko-KR" sz="1200"/>
              <a:t>n, 0, 0] </a:t>
            </a:r>
            <a:r>
              <a:rPr lang="ko-KR" altLang="en-US" sz="1200"/>
              <a:t>반환 </a:t>
            </a:r>
            <a:r>
              <a:rPr lang="en-US" altLang="ko-KR" sz="1200"/>
              <a:t>20%</a:t>
            </a:r>
            <a:r>
              <a:rPr lang="ko-KR" altLang="en-US" sz="1200"/>
              <a:t>확률로 실패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ko-KR" altLang="en-US" sz="1200"/>
              <a:t>성공 시 </a:t>
            </a:r>
            <a:r>
              <a:rPr lang="en-US" altLang="ko-KR" sz="1200"/>
              <a:t>[COMPLETE] </a:t>
            </a:r>
            <a:r>
              <a:rPr lang="ko-KR" altLang="en-US" sz="1200"/>
              <a:t>실패 시 </a:t>
            </a:r>
            <a:r>
              <a:rPr lang="en-US" altLang="ko-KR" sz="1200"/>
              <a:t>[INCOMPLETE] </a:t>
            </a:r>
            <a:r>
              <a:rPr lang="ko-KR" altLang="en-US" sz="1200"/>
              <a:t>반환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[SET:REG,4,100] index 4 </a:t>
            </a:r>
            <a:r>
              <a:rPr lang="ko-KR" altLang="en-US" sz="1200"/>
              <a:t>위치에 값을 </a:t>
            </a:r>
            <a:r>
              <a:rPr lang="en-US" altLang="ko-KR" sz="1200"/>
              <a:t>100</a:t>
            </a:r>
            <a:r>
              <a:rPr lang="ko-KR" altLang="en-US" sz="1200"/>
              <a:t>으로 설정 </a:t>
            </a:r>
            <a:r>
              <a:rPr lang="en-US" altLang="ko-KR" sz="1200"/>
              <a:t>20%</a:t>
            </a:r>
            <a:r>
              <a:rPr lang="ko-KR" altLang="en-US" sz="1200"/>
              <a:t>확률로 실패</a:t>
            </a:r>
            <a:r>
              <a:rPr lang="en-US" altLang="ko-KR" sz="1200"/>
              <a:t> </a:t>
            </a:r>
          </a:p>
          <a:p>
            <a:r>
              <a:rPr lang="ko-KR" altLang="en-US" sz="1200"/>
              <a:t>성공 시 </a:t>
            </a:r>
            <a:r>
              <a:rPr lang="en-US" altLang="ko-KR" sz="1200"/>
              <a:t>[COMPLETE] </a:t>
            </a:r>
            <a:r>
              <a:rPr lang="ko-KR" altLang="en-US" sz="1200"/>
              <a:t>실패 시 </a:t>
            </a:r>
            <a:r>
              <a:rPr lang="en-US" altLang="ko-KR" sz="1200"/>
              <a:t>[INCOMPLETE] </a:t>
            </a:r>
            <a:r>
              <a:rPr lang="ko-KR" altLang="en-US" sz="1200"/>
              <a:t>반환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3753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A7ACAD-432E-7872-451C-A5C8174CD83B}"/>
              </a:ext>
            </a:extLst>
          </p:cNvPr>
          <p:cNvSpPr txBox="1"/>
          <p:nvPr/>
        </p:nvSpPr>
        <p:spPr>
          <a:xfrm>
            <a:off x="262965" y="125506"/>
            <a:ext cx="382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복제 및 브랜치 생성 방법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리포지토리 복제 선택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복사한 주소 입력 및 복제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B4835E-9A0A-23D8-2AED-B62C3D35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23" y="173317"/>
            <a:ext cx="6468834" cy="2462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5AE208-9E15-CAF6-B3AA-83510253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23" y="2946400"/>
            <a:ext cx="6663847" cy="34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A7ACAD-432E-7872-451C-A5C8174CD83B}"/>
              </a:ext>
            </a:extLst>
          </p:cNvPr>
          <p:cNvSpPr txBox="1"/>
          <p:nvPr/>
        </p:nvSpPr>
        <p:spPr>
          <a:xfrm>
            <a:off x="262965" y="125506"/>
            <a:ext cx="382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복제 및 브랜치 생성 방법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본인 분기</a:t>
            </a:r>
            <a:r>
              <a:rPr lang="en-US" altLang="ko-KR"/>
              <a:t>(</a:t>
            </a:r>
            <a:r>
              <a:rPr lang="ko-KR" altLang="en-US"/>
              <a:t>브랜치</a:t>
            </a:r>
            <a:r>
              <a:rPr lang="en-US" altLang="ko-KR"/>
              <a:t>)</a:t>
            </a:r>
            <a:r>
              <a:rPr lang="ko-KR" altLang="en-US"/>
              <a:t>를 생성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본인 브랜치에서 작업할 것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DD327E-7C49-8911-726B-5400C643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36" y="358588"/>
            <a:ext cx="4682981" cy="4192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1AF77-7AAE-6F26-6E25-AFE4DEAA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95" y="2481729"/>
            <a:ext cx="4544705" cy="41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A7ACAD-432E-7872-451C-A5C8174CD83B}"/>
              </a:ext>
            </a:extLst>
          </p:cNvPr>
          <p:cNvSpPr txBox="1"/>
          <p:nvPr/>
        </p:nvSpPr>
        <p:spPr>
          <a:xfrm>
            <a:off x="262965" y="125506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Nuget </a:t>
            </a:r>
            <a:r>
              <a:rPr lang="ko-KR" altLang="en-US"/>
              <a:t>에서 패키지 받는 방법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684A5-E8BB-255E-82B4-0F4E3188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717848"/>
            <a:ext cx="9514541" cy="46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9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66045-01CD-A1EA-AB72-63904A4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6" y="1464331"/>
            <a:ext cx="4202945" cy="4311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2DD6C-68F7-420D-F48A-ACB928AF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51" y="3042023"/>
            <a:ext cx="5063857" cy="3520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A6AEE-72B8-8065-F09A-77A2BC1C28F2}"/>
              </a:ext>
            </a:extLst>
          </p:cNvPr>
          <p:cNvSpPr txBox="1"/>
          <p:nvPr/>
        </p:nvSpPr>
        <p:spPr>
          <a:xfrm>
            <a:off x="723151" y="1094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B9373-B3B7-87CE-5FA6-06FB1EDA15BD}"/>
              </a:ext>
            </a:extLst>
          </p:cNvPr>
          <p:cNvSpPr txBox="1"/>
          <p:nvPr/>
        </p:nvSpPr>
        <p:spPr>
          <a:xfrm>
            <a:off x="6606987" y="26726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6993-B639-3DA2-C327-756AD7553E21}"/>
              </a:ext>
            </a:extLst>
          </p:cNvPr>
          <p:cNvSpPr txBox="1"/>
          <p:nvPr/>
        </p:nvSpPr>
        <p:spPr>
          <a:xfrm>
            <a:off x="615577" y="221129"/>
            <a:ext cx="8744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Newtonsoft.Json </a:t>
            </a:r>
            <a:r>
              <a:rPr lang="ko-KR" altLang="en-US"/>
              <a:t>을 사용하여 옵션 저장 및 불러오기 </a:t>
            </a:r>
            <a:r>
              <a:rPr lang="en-US" altLang="ko-KR"/>
              <a:t>(</a:t>
            </a:r>
            <a:r>
              <a:rPr lang="ko-KR" altLang="en-US"/>
              <a:t>직렬화 및 역직렬화 구현</a:t>
            </a:r>
            <a:r>
              <a:rPr lang="en-US" altLang="ko-KR"/>
              <a:t>)</a:t>
            </a:r>
          </a:p>
          <a:p>
            <a:r>
              <a:rPr lang="ko-KR" altLang="en-US" sz="1200"/>
              <a:t>프로그램 시작 시 이전에 저장되어 있던 옵션을 불러오고</a:t>
            </a:r>
            <a:endParaRPr lang="en-US" altLang="ko-KR" sz="1200"/>
          </a:p>
          <a:p>
            <a:r>
              <a:rPr lang="ko-KR" altLang="en-US" sz="1200"/>
              <a:t>적용 및 저장 버튼을 누를 시 옵션이 저장되게끔 구현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3DC74-FD73-6134-BE36-A24E858CBFEA}"/>
              </a:ext>
            </a:extLst>
          </p:cNvPr>
          <p:cNvSpPr/>
          <p:nvPr/>
        </p:nvSpPr>
        <p:spPr>
          <a:xfrm>
            <a:off x="866589" y="1599537"/>
            <a:ext cx="1864658" cy="144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F392F-3068-6916-46C7-1FB2DF8B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158" y="759481"/>
            <a:ext cx="1924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66045-01CD-A1EA-AB72-63904A4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6" y="1464331"/>
            <a:ext cx="4202945" cy="4311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2DD6C-68F7-420D-F48A-ACB928AF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51" y="3042023"/>
            <a:ext cx="5063857" cy="3520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A6AEE-72B8-8065-F09A-77A2BC1C28F2}"/>
              </a:ext>
            </a:extLst>
          </p:cNvPr>
          <p:cNvSpPr txBox="1"/>
          <p:nvPr/>
        </p:nvSpPr>
        <p:spPr>
          <a:xfrm>
            <a:off x="723151" y="1094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B9373-B3B7-87CE-5FA6-06FB1EDA15BD}"/>
              </a:ext>
            </a:extLst>
          </p:cNvPr>
          <p:cNvSpPr txBox="1"/>
          <p:nvPr/>
        </p:nvSpPr>
        <p:spPr>
          <a:xfrm>
            <a:off x="6606987" y="26726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6993-B639-3DA2-C327-756AD7553E21}"/>
              </a:ext>
            </a:extLst>
          </p:cNvPr>
          <p:cNvSpPr txBox="1"/>
          <p:nvPr/>
        </p:nvSpPr>
        <p:spPr>
          <a:xfrm>
            <a:off x="615577" y="221129"/>
            <a:ext cx="8861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TCP/IP </a:t>
            </a:r>
            <a:r>
              <a:rPr lang="ko-KR" altLang="en-US"/>
              <a:t>통신 클래스를 이용하여 컨트롤러 프로그램과 연결 및 연결해제 기능 구현</a:t>
            </a:r>
            <a:endParaRPr lang="en-US" altLang="ko-KR"/>
          </a:p>
          <a:p>
            <a:r>
              <a:rPr lang="ko-KR" altLang="en-US" sz="1400"/>
              <a:t>적용 되어있는 </a:t>
            </a:r>
            <a:r>
              <a:rPr lang="en-US" altLang="ko-KR" sz="1400"/>
              <a:t>IP/PORT</a:t>
            </a:r>
            <a:r>
              <a:rPr lang="ko-KR" altLang="en-US" sz="1400"/>
              <a:t>를 보여주고 연결</a:t>
            </a:r>
            <a:r>
              <a:rPr lang="en-US" altLang="ko-KR" sz="1400"/>
              <a:t>, </a:t>
            </a:r>
            <a:r>
              <a:rPr lang="ko-KR" altLang="en-US" sz="1400"/>
              <a:t>연결해제</a:t>
            </a:r>
            <a:r>
              <a:rPr lang="en-US" altLang="ko-KR" sz="1400"/>
              <a:t>,</a:t>
            </a:r>
            <a:r>
              <a:rPr lang="ko-KR" altLang="en-US" sz="1400"/>
              <a:t> 연결상태 표시를 구현할 것</a:t>
            </a:r>
            <a:endParaRPr lang="en-US" altLang="ko-KR" sz="1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3DC74-FD73-6134-BE36-A24E858CBFEA}"/>
              </a:ext>
            </a:extLst>
          </p:cNvPr>
          <p:cNvSpPr/>
          <p:nvPr/>
        </p:nvSpPr>
        <p:spPr>
          <a:xfrm>
            <a:off x="2731247" y="1760902"/>
            <a:ext cx="1440329" cy="911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66045-01CD-A1EA-AB72-63904A4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6" y="1464331"/>
            <a:ext cx="4202945" cy="4311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2DD6C-68F7-420D-F48A-ACB928AF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51" y="3042023"/>
            <a:ext cx="5063857" cy="3520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A6AEE-72B8-8065-F09A-77A2BC1C28F2}"/>
              </a:ext>
            </a:extLst>
          </p:cNvPr>
          <p:cNvSpPr txBox="1"/>
          <p:nvPr/>
        </p:nvSpPr>
        <p:spPr>
          <a:xfrm>
            <a:off x="723151" y="1094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B9373-B3B7-87CE-5FA6-06FB1EDA15BD}"/>
              </a:ext>
            </a:extLst>
          </p:cNvPr>
          <p:cNvSpPr txBox="1"/>
          <p:nvPr/>
        </p:nvSpPr>
        <p:spPr>
          <a:xfrm>
            <a:off x="6606987" y="26726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6993-B639-3DA2-C327-756AD7553E21}"/>
              </a:ext>
            </a:extLst>
          </p:cNvPr>
          <p:cNvSpPr txBox="1"/>
          <p:nvPr/>
        </p:nvSpPr>
        <p:spPr>
          <a:xfrm>
            <a:off x="615577" y="221129"/>
            <a:ext cx="76891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실시간 데이터 갱신 구현</a:t>
            </a:r>
            <a:endParaRPr lang="en-US" altLang="ko-KR"/>
          </a:p>
          <a:p>
            <a:r>
              <a:rPr lang="ko-KR" altLang="en-US" sz="1400"/>
              <a:t>컨트롤러 프로그램에서 비주기적으로 변경되는 값을 실시간으로 표시 </a:t>
            </a:r>
            <a:r>
              <a:rPr lang="en-US" altLang="ko-KR" sz="1400"/>
              <a:t>(Polling</a:t>
            </a:r>
            <a:r>
              <a:rPr lang="ko-KR" altLang="en-US" sz="1400"/>
              <a:t>을 이용해 구현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변경됨을 감지하고 변경 값만 갱신할 것 </a:t>
            </a:r>
            <a:r>
              <a:rPr lang="en-US" altLang="ko-KR" sz="1400"/>
              <a:t>(Polling</a:t>
            </a:r>
            <a:r>
              <a:rPr lang="ko-KR" altLang="en-US" sz="1400"/>
              <a:t>으로 계속 값을 표시하지 말 것</a:t>
            </a:r>
            <a:r>
              <a:rPr lang="en-US" altLang="ko-KR" sz="140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3DC74-FD73-6134-BE36-A24E858CBFEA}"/>
              </a:ext>
            </a:extLst>
          </p:cNvPr>
          <p:cNvSpPr/>
          <p:nvPr/>
        </p:nvSpPr>
        <p:spPr>
          <a:xfrm>
            <a:off x="823266" y="2973105"/>
            <a:ext cx="1166899" cy="1078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0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66045-01CD-A1EA-AB72-63904A4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6" y="1464331"/>
            <a:ext cx="4202945" cy="4311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2DD6C-68F7-420D-F48A-ACB928AF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51" y="3042023"/>
            <a:ext cx="5063857" cy="3520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A6AEE-72B8-8065-F09A-77A2BC1C28F2}"/>
              </a:ext>
            </a:extLst>
          </p:cNvPr>
          <p:cNvSpPr txBox="1"/>
          <p:nvPr/>
        </p:nvSpPr>
        <p:spPr>
          <a:xfrm>
            <a:off x="723151" y="1094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B9373-B3B7-87CE-5FA6-06FB1EDA15BD}"/>
              </a:ext>
            </a:extLst>
          </p:cNvPr>
          <p:cNvSpPr txBox="1"/>
          <p:nvPr/>
        </p:nvSpPr>
        <p:spPr>
          <a:xfrm>
            <a:off x="6606987" y="26726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6993-B639-3DA2-C327-756AD7553E21}"/>
              </a:ext>
            </a:extLst>
          </p:cNvPr>
          <p:cNvSpPr txBox="1"/>
          <p:nvPr/>
        </p:nvSpPr>
        <p:spPr>
          <a:xfrm>
            <a:off x="615577" y="221129"/>
            <a:ext cx="9515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컨트롤러의 값 읽기</a:t>
            </a:r>
            <a:r>
              <a:rPr lang="en-US" altLang="ko-KR"/>
              <a:t>/</a:t>
            </a:r>
            <a:r>
              <a:rPr lang="ko-KR" altLang="en-US"/>
              <a:t>쓰기 구현</a:t>
            </a:r>
            <a:endParaRPr lang="en-US" altLang="ko-KR"/>
          </a:p>
          <a:p>
            <a:r>
              <a:rPr lang="ko-KR" altLang="en-US" sz="1200"/>
              <a:t>컨트롤러에 값을 읽고 쓰는 기능 구현 </a:t>
            </a:r>
            <a:r>
              <a:rPr lang="en-US" altLang="ko-KR" sz="1200"/>
              <a:t>textbox</a:t>
            </a:r>
            <a:r>
              <a:rPr lang="ko-KR" altLang="en-US" sz="1200"/>
              <a:t>에 값을 넣고 쓰기를 누르면 값이 써져야 하며</a:t>
            </a:r>
            <a:r>
              <a:rPr lang="en-US" altLang="ko-KR" sz="1200"/>
              <a:t>, </a:t>
            </a:r>
            <a:r>
              <a:rPr lang="ko-KR" altLang="en-US" sz="1200"/>
              <a:t>읽기를 누르면 값이 </a:t>
            </a:r>
            <a:r>
              <a:rPr lang="en-US" altLang="ko-KR" sz="1200"/>
              <a:t>textbox</a:t>
            </a:r>
            <a:r>
              <a:rPr lang="ko-KR" altLang="en-US" sz="1200"/>
              <a:t>에 갱신되야 함</a:t>
            </a:r>
            <a:endParaRPr lang="en-US" altLang="ko-KR" sz="1200"/>
          </a:p>
          <a:p>
            <a:r>
              <a:rPr lang="ko-KR" altLang="en-US" sz="1200"/>
              <a:t>실패 시 재시도 횟수 만큼 재시도하게 구현할 것</a:t>
            </a:r>
            <a:endParaRPr lang="en-US" altLang="ko-KR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3DC74-FD73-6134-BE36-A24E858CBFEA}"/>
              </a:ext>
            </a:extLst>
          </p:cNvPr>
          <p:cNvSpPr/>
          <p:nvPr/>
        </p:nvSpPr>
        <p:spPr>
          <a:xfrm>
            <a:off x="1994654" y="2997011"/>
            <a:ext cx="1420582" cy="102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66045-01CD-A1EA-AB72-63904A4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6" y="1464331"/>
            <a:ext cx="4202945" cy="4311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2DD6C-68F7-420D-F48A-ACB928AF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51" y="3042023"/>
            <a:ext cx="5063857" cy="3520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A6AEE-72B8-8065-F09A-77A2BC1C28F2}"/>
              </a:ext>
            </a:extLst>
          </p:cNvPr>
          <p:cNvSpPr txBox="1"/>
          <p:nvPr/>
        </p:nvSpPr>
        <p:spPr>
          <a:xfrm>
            <a:off x="723151" y="1094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B9373-B3B7-87CE-5FA6-06FB1EDA15BD}"/>
              </a:ext>
            </a:extLst>
          </p:cNvPr>
          <p:cNvSpPr txBox="1"/>
          <p:nvPr/>
        </p:nvSpPr>
        <p:spPr>
          <a:xfrm>
            <a:off x="6606987" y="26726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6993-B639-3DA2-C327-756AD7553E21}"/>
              </a:ext>
            </a:extLst>
          </p:cNvPr>
          <p:cNvSpPr txBox="1"/>
          <p:nvPr/>
        </p:nvSpPr>
        <p:spPr>
          <a:xfrm>
            <a:off x="615577" y="221129"/>
            <a:ext cx="10468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EntityFramework</a:t>
            </a:r>
            <a:r>
              <a:rPr lang="ko-KR" altLang="en-US"/>
              <a:t>를 사용한 </a:t>
            </a:r>
            <a:r>
              <a:rPr lang="en-US" altLang="ko-KR"/>
              <a:t>Report DB </a:t>
            </a:r>
            <a:r>
              <a:rPr lang="ko-KR" altLang="en-US"/>
              <a:t>관리 </a:t>
            </a:r>
            <a:r>
              <a:rPr lang="en-US" altLang="ko-KR"/>
              <a:t>(</a:t>
            </a:r>
            <a:r>
              <a:rPr lang="en-US" altLang="ko-KR" sz="1800" i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DbContext </a:t>
            </a:r>
            <a:r>
              <a:rPr lang="ko-KR" altLang="en-US" sz="1800" i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 사용</a:t>
            </a:r>
            <a:r>
              <a:rPr lang="en-US" altLang="ko-KR"/>
              <a:t>) guid</a:t>
            </a:r>
            <a:r>
              <a:rPr lang="ko-KR" altLang="en-US"/>
              <a:t>를 </a:t>
            </a:r>
            <a:r>
              <a:rPr lang="en-US" altLang="ko-KR"/>
              <a:t>db key</a:t>
            </a:r>
            <a:r>
              <a:rPr lang="ko-KR" altLang="en-US"/>
              <a:t>로 사용할 것</a:t>
            </a:r>
            <a:endParaRPr lang="en-US" altLang="ko-KR"/>
          </a:p>
          <a:p>
            <a:r>
              <a:rPr lang="ko-KR" altLang="en-US" sz="1200"/>
              <a:t>검사를 누르면 명령어를 통해 값을 받아오고 옵션에 있는 </a:t>
            </a:r>
            <a:r>
              <a:rPr lang="en-US" altLang="ko-KR" sz="1200"/>
              <a:t>min,max</a:t>
            </a:r>
            <a:r>
              <a:rPr lang="ko-KR" altLang="en-US" sz="1200"/>
              <a:t>로 </a:t>
            </a:r>
            <a:r>
              <a:rPr lang="en-US" altLang="ko-KR" sz="1200"/>
              <a:t>result(ok</a:t>
            </a:r>
            <a:r>
              <a:rPr lang="ko-KR" altLang="en-US" sz="1200"/>
              <a:t> </a:t>
            </a:r>
            <a:r>
              <a:rPr lang="en-US" altLang="ko-KR" sz="1200"/>
              <a:t>or</a:t>
            </a:r>
            <a:r>
              <a:rPr lang="ko-KR" altLang="en-US" sz="1200"/>
              <a:t> </a:t>
            </a:r>
            <a:r>
              <a:rPr lang="en-US" altLang="ko-KR" sz="1200"/>
              <a:t>ng)</a:t>
            </a:r>
            <a:r>
              <a:rPr lang="ko-KR" altLang="en-US" sz="1200"/>
              <a:t>를 판별해 </a:t>
            </a:r>
            <a:r>
              <a:rPr lang="en-US" altLang="ko-KR" sz="1200"/>
              <a:t>DB</a:t>
            </a:r>
            <a:r>
              <a:rPr lang="ko-KR" altLang="en-US" sz="1200"/>
              <a:t>에 저장 및 </a:t>
            </a:r>
            <a:r>
              <a:rPr lang="en-US" altLang="ko-KR" sz="1200"/>
              <a:t>DB</a:t>
            </a:r>
            <a:r>
              <a:rPr lang="ko-KR" altLang="en-US" sz="1200"/>
              <a:t>에 있는 내용을 그리드뷰에 업데이트</a:t>
            </a:r>
            <a:endParaRPr lang="en-US" altLang="ko-KR" sz="1200"/>
          </a:p>
          <a:p>
            <a:r>
              <a:rPr lang="ko-KR" altLang="en-US" sz="1200"/>
              <a:t>선택 항목 삭제를 누르면 </a:t>
            </a:r>
            <a:r>
              <a:rPr lang="en-US" altLang="ko-KR" sz="1200"/>
              <a:t>db</a:t>
            </a:r>
            <a:r>
              <a:rPr lang="ko-KR" altLang="en-US" sz="1200"/>
              <a:t>에서 해당 내용의 값을 지우고 갱신</a:t>
            </a:r>
            <a:endParaRPr lang="en-US" altLang="ko-KR" sz="1200"/>
          </a:p>
          <a:p>
            <a:r>
              <a:rPr lang="ko-KR" altLang="en-US" sz="1200"/>
              <a:t>선택 항목 </a:t>
            </a:r>
            <a:r>
              <a:rPr lang="en-US" altLang="ko-KR" sz="1200"/>
              <a:t>csv</a:t>
            </a:r>
            <a:r>
              <a:rPr lang="ko-KR" altLang="en-US" sz="1200"/>
              <a:t>로 내보내기 버튼을 누르면 선택되어 있는 값들을 </a:t>
            </a:r>
            <a:r>
              <a:rPr lang="en-US" altLang="ko-KR" sz="1200"/>
              <a:t>csv</a:t>
            </a:r>
            <a:r>
              <a:rPr lang="ko-KR" altLang="en-US" sz="1200"/>
              <a:t>파일 하나에 정리하여 저장함</a:t>
            </a:r>
            <a:endParaRPr lang="en-US" altLang="ko-KR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3DC74-FD73-6134-BE36-A24E858CBFEA}"/>
              </a:ext>
            </a:extLst>
          </p:cNvPr>
          <p:cNvSpPr/>
          <p:nvPr/>
        </p:nvSpPr>
        <p:spPr>
          <a:xfrm>
            <a:off x="823265" y="4210234"/>
            <a:ext cx="4258309" cy="1652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308120-44D6-76F9-BE4C-E7165D08A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29" y="1144459"/>
            <a:ext cx="3705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424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현진 장</dc:creator>
  <cp:lastModifiedBy>현진 장</cp:lastModifiedBy>
  <cp:revision>2</cp:revision>
  <dcterms:created xsi:type="dcterms:W3CDTF">2024-06-26T00:19:37Z</dcterms:created>
  <dcterms:modified xsi:type="dcterms:W3CDTF">2024-06-26T00:51:02Z</dcterms:modified>
</cp:coreProperties>
</file>