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e5dd67a6_3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e5dd67a6_3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e5dd67a6_3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de5dd67a6_3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e5dd67a6_3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e5dd67a6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e5dd67a6_3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de5dd67a6_3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dc44e35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dc44e35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e5dd67a6_3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e5dd67a6_3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Table of state population: Infoplease. (2021</a:t>
            </a:r>
            <a:r>
              <a:rPr lang="en">
                <a:solidFill>
                  <a:schemeClr val="dk1"/>
                </a:solidFill>
              </a:rPr>
              <a:t>).</a:t>
            </a:r>
            <a:r>
              <a:rPr i="1" lang="en">
                <a:solidFill>
                  <a:schemeClr val="dk1"/>
                </a:solidFill>
              </a:rPr>
              <a:t> Screenshot of State population table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State population by rank.</a:t>
            </a:r>
            <a:r>
              <a:rPr lang="en"/>
              <a:t> </a:t>
            </a:r>
            <a:r>
              <a:rPr lang="en"/>
              <a:t>https://www.infoplease.com/us/states/state-population-by-rank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e5dd67a6_3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de5dd67a6_3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de5dd67a6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de5dd67a6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 for ACT and SAT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Making </a:t>
            </a:r>
            <a:r>
              <a:rPr lang="en" sz="1600"/>
              <a:t>recommendations for improving SAT participation rate for a suitable state</a:t>
            </a:r>
            <a:endParaRPr sz="16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Making recommendations for improving SAT participation rate on a suitable state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66325" y="35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Workflow</a:t>
            </a:r>
            <a:endParaRPr sz="242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205975" y="1189989"/>
            <a:ext cx="2214600" cy="3217636"/>
            <a:chOff x="0" y="1189989"/>
            <a:chExt cx="2214600" cy="3217636"/>
          </a:xfrm>
        </p:grpSpPr>
        <p:sp>
          <p:nvSpPr>
            <p:cNvPr id="76" name="Google Shape;76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and problem statement identification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Structured data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ACT datasets for 2017 and 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 datasets for 2017 and 2018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Identify problem statement based on dataset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2044300" y="1189775"/>
            <a:ext cx="2064000" cy="3217850"/>
            <a:chOff x="1838325" y="1189775"/>
            <a:chExt cx="2064000" cy="3217850"/>
          </a:xfrm>
        </p:grpSpPr>
        <p:sp>
          <p:nvSpPr>
            <p:cNvPr id="79" name="Google Shape;79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size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formats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Getting domain knowledge of data columns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Value boundaries for numerical columns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3722725" y="1189775"/>
            <a:ext cx="2064000" cy="3217850"/>
            <a:chOff x="3516750" y="1189775"/>
            <a:chExt cx="2064000" cy="3217850"/>
          </a:xfrm>
        </p:grpSpPr>
        <p:sp>
          <p:nvSpPr>
            <p:cNvPr id="82" name="Google Shape;82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Removal of unnecessary symbols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Rectification of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erroneous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data value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Correction of incorrect data types for statistical processing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7080000" y="1189775"/>
            <a:ext cx="2064000" cy="3217850"/>
            <a:chOff x="6874025" y="1189775"/>
            <a:chExt cx="2064000" cy="3217850"/>
          </a:xfrm>
        </p:grpSpPr>
        <p:sp>
          <p:nvSpPr>
            <p:cNvPr id="85" name="Google Shape;85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Findings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Research online for identification of causes in trends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Combining analysis and research to make recommendations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5401325" y="1189775"/>
            <a:ext cx="2064000" cy="3217850"/>
            <a:chOff x="5195350" y="1189775"/>
            <a:chExt cx="2064000" cy="3217850"/>
          </a:xfrm>
        </p:grpSpPr>
        <p:sp>
          <p:nvSpPr>
            <p:cNvPr id="88" name="Google Shape;88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Descriptive statistics summary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Generating suitable plots for trend identification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Filtering columns of interests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8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Trend : Negative correlation between SAT/ACT for 2017</a:t>
            </a:r>
            <a:endParaRPr sz="242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150"/>
            <a:ext cx="8839200" cy="36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2400"/>
            <a:ext cx="8839200" cy="315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86950" y="240075"/>
            <a:ext cx="857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Trend : Negative correlation between SAT/ACT for 2018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ctrTitle"/>
          </p:nvPr>
        </p:nvSpPr>
        <p:spPr>
          <a:xfrm>
            <a:off x="2002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State to choose for improving SAT</a:t>
            </a:r>
            <a:endParaRPr sz="4800"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71900" y="12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Considerations in choosing California state for improving SAT participation</a:t>
            </a:r>
            <a:endParaRPr sz="242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43550" y="950800"/>
            <a:ext cx="41550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Population (Most populous state)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state laws mandating SAT participation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Existing Participation rate</a:t>
            </a:r>
            <a:endParaRPr sz="1400"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44333" l="0" r="0" t="0"/>
          <a:stretch/>
        </p:blipFill>
        <p:spPr>
          <a:xfrm>
            <a:off x="5147975" y="950788"/>
            <a:ext cx="3080851" cy="10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5" y="1970500"/>
            <a:ext cx="8573999" cy="30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3909400" y="1942750"/>
            <a:ext cx="191100" cy="289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 flipH="1">
            <a:off x="4685100" y="2571750"/>
            <a:ext cx="19650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4496025" y="2277100"/>
            <a:ext cx="9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Recommendations</a:t>
            </a:r>
            <a:endParaRPr sz="242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California High School Proficiency Examination (CHSPE) with SAT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Legislating SAT as state compulsory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Subsidise SAT fees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End</a:t>
            </a:r>
            <a:endParaRPr sz="4800"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