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9f441cc2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9f441cc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5385267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5385267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5385267b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5385267b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obtained from Prof. Dean de Cock’s Linkedin </a:t>
            </a:r>
            <a:r>
              <a:rPr lang="en"/>
              <a:t>https://www.linkedin.com/in/dean-de-cock-b5336537/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385267b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385267b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385267b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385267b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385267b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385267b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385267b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385267b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385267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385267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9f441cc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59f441cc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385267b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385267b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Analysis of Ames Housing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Building lowest possible error regression model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constraints and recommendations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bounded by given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ore granular data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 buyer data, seller financial background and coordinates of home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Subsequent studies with granular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Buyer and seller behaviours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Neighborhood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End</a:t>
            </a:r>
            <a:endParaRPr sz="4800"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Sale price of residential property in Ames town, Iowa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2006 to 2010 period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ompiled</a:t>
            </a:r>
            <a:r>
              <a:rPr lang="en" sz="1600"/>
              <a:t> by Prof. Dean de Cock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2051 training data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879 test data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81 attributes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79 quantity and quality attributes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 identification columns</a:t>
            </a:r>
            <a:endParaRPr sz="1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06" y="1152481"/>
            <a:ext cx="1833975" cy="18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Workflow</a:t>
            </a:r>
            <a:endParaRPr sz="2420"/>
          </a:p>
        </p:txBody>
      </p:sp>
      <p:grpSp>
        <p:nvGrpSpPr>
          <p:cNvPr id="70" name="Google Shape;70;p15"/>
          <p:cNvGrpSpPr/>
          <p:nvPr/>
        </p:nvGrpSpPr>
        <p:grpSpPr>
          <a:xfrm>
            <a:off x="205975" y="1189989"/>
            <a:ext cx="2214600" cy="3217636"/>
            <a:chOff x="0" y="1189989"/>
            <a:chExt cx="2214600" cy="3217636"/>
          </a:xfrm>
        </p:grpSpPr>
        <p:sp>
          <p:nvSpPr>
            <p:cNvPr id="71" name="Google Shape;71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and problem statement identification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Build regression model with least possible error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MSE as metric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Training and test data given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2044300" y="1189775"/>
            <a:ext cx="2064000" cy="3217850"/>
            <a:chOff x="1838325" y="1189775"/>
            <a:chExt cx="2064000" cy="3217850"/>
          </a:xfrm>
        </p:grpSpPr>
        <p:sp>
          <p:nvSpPr>
            <p:cNvPr id="74" name="Google Shape;74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size and formats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Understanding attributes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Distribution and correlation of attributes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3722725" y="1189775"/>
            <a:ext cx="2064000" cy="3217850"/>
            <a:chOff x="3516750" y="1189775"/>
            <a:chExt cx="2064000" cy="3217850"/>
          </a:xfrm>
        </p:grpSpPr>
        <p:sp>
          <p:nvSpPr>
            <p:cNvPr id="77" name="Google Shape;77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Cleaning and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Various imputation methods for different missing data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 and removal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7080000" y="1189775"/>
            <a:ext cx="2064000" cy="3217850"/>
            <a:chOff x="6874025" y="1189775"/>
            <a:chExt cx="2064000" cy="3217850"/>
          </a:xfrm>
        </p:grpSpPr>
        <p:sp>
          <p:nvSpPr>
            <p:cNvPr id="80" name="Google Shape;80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Findings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Identify best model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Identify key attributes affecting price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5401325" y="1189775"/>
            <a:ext cx="2064000" cy="3217850"/>
            <a:chOff x="5195350" y="1189775"/>
            <a:chExt cx="2064000" cy="3217850"/>
          </a:xfrm>
        </p:grpSpPr>
        <p:sp>
          <p:nvSpPr>
            <p:cNvPr id="83" name="Google Shape;83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 and evaluation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Regularised Regression model (LASSO/Ridge)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regression model to predict house value in Ames city with the lowest possible error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Identifying key predictors that can highly influence housing prices.</a:t>
            </a:r>
            <a:endParaRPr sz="16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 in column names with data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 Condition not included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Interpretation of columns meaning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Lot Frontage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and selecting imputation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Nominal vs Ordinal vs Discrete vs Continuous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missing data for lot frontage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process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5214050" y="851693"/>
            <a:ext cx="1795295" cy="680379"/>
            <a:chOff x="5214050" y="851693"/>
            <a:chExt cx="1795295" cy="680379"/>
          </a:xfrm>
        </p:grpSpPr>
        <p:cxnSp>
          <p:nvCxnSpPr>
            <p:cNvPr id="109" name="Google Shape;109;p18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0" name="Google Shape;110;p18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Look at correlation plot to identify correlated features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2102252" y="851693"/>
            <a:ext cx="1805709" cy="680379"/>
            <a:chOff x="2102252" y="851693"/>
            <a:chExt cx="1805709" cy="680379"/>
          </a:xfrm>
        </p:grpSpPr>
        <p:cxnSp>
          <p:nvCxnSpPr>
            <p:cNvPr id="112" name="Google Shape;112;p18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3" name="Google Shape;113;p18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Evaluate model on Kaggle with RMSE value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5625475" y="2586174"/>
            <a:ext cx="1947079" cy="669600"/>
            <a:chOff x="5625475" y="2586174"/>
            <a:chExt cx="1947079" cy="669600"/>
          </a:xfrm>
        </p:grpSpPr>
        <p:cxnSp>
          <p:nvCxnSpPr>
            <p:cNvPr id="115" name="Google Shape;115;p18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6" name="Google Shape;116;p18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Pick a subset of predictors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(20-40 predictors)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1554490" y="2571667"/>
            <a:ext cx="1955185" cy="669600"/>
            <a:chOff x="1554490" y="2571667"/>
            <a:chExt cx="1955185" cy="669600"/>
          </a:xfrm>
        </p:grpSpPr>
        <p:cxnSp>
          <p:nvCxnSpPr>
            <p:cNvPr id="118" name="Google Shape;118;p18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Fit using linear, LASSO and ridge regression and evaluate training RMSE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3808226" y="3541000"/>
            <a:ext cx="1495200" cy="1137936"/>
            <a:chOff x="3808226" y="3541000"/>
            <a:chExt cx="1495200" cy="1137936"/>
          </a:xfrm>
        </p:grpSpPr>
        <p:cxnSp>
          <p:nvCxnSpPr>
            <p:cNvPr id="121" name="Google Shape;121;p18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2" name="Google Shape;122;p18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Scale numerical predictors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(ordinal/discrete/continuous)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 rot="-9000757">
            <a:off x="3225716" y="1084808"/>
            <a:ext cx="2690226" cy="2690226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Modellng process</a:t>
            </a:r>
            <a:endParaRPr sz="1200">
              <a:solidFill>
                <a:srgbClr val="020202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 rot="-3781968">
            <a:off x="5556765" y="1857984"/>
            <a:ext cx="363191" cy="363191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flipH="1" rot="-1800109">
            <a:off x="3215030" y="1082474"/>
            <a:ext cx="2696852" cy="2696852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9000757">
            <a:off x="3207432" y="1087633"/>
            <a:ext cx="2690226" cy="2690226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flipH="1" rot="-9000757">
            <a:off x="3207528" y="1089158"/>
            <a:ext cx="2690226" cy="2690226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9240359">
            <a:off x="3213511" y="1857690"/>
            <a:ext cx="363469" cy="363469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476150">
            <a:off x="5119958" y="3239200"/>
            <a:ext cx="362875" cy="362875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rot="4857950">
            <a:off x="3653723" y="3239151"/>
            <a:ext cx="363003" cy="363003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Model Performance</a:t>
            </a:r>
            <a:endParaRPr sz="242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RMSE comparison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Ridge:  34615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Lasso: 35059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: 35070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700" y="2691500"/>
            <a:ext cx="3970175" cy="19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00" y="2719925"/>
            <a:ext cx="3651650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825" y="476150"/>
            <a:ext cx="3970176" cy="19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Model Performance</a:t>
            </a:r>
            <a:endParaRPr sz="242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52475"/>
            <a:ext cx="43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has the best Kaggle RMSE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33407, alpha = 2.9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attributes: 40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Numerical: 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Dummy encoded categories: 16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Categories (Season, Lot Config and Garage Type)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9338"/>
            <a:ext cx="4410499" cy="37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Finding</a:t>
            </a:r>
            <a:r>
              <a:rPr lang="en" sz="2420"/>
              <a:t>s and conclusion</a:t>
            </a:r>
            <a:endParaRPr sz="242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Lasso Regression is the best compared with Ridge and Linear regression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main attributes affecting price in absolute terms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Heating quality and condition (positive)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Total porch area (negative)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Wood deck area  (positive)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Possible explanations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Natural disasters (floods, rainstorms)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Damage and destruction by natural disasters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Wood deck as insulator of heat and comfort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