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7" r:id="rId3"/>
    <p:sldId id="260" r:id="rId5"/>
    <p:sldId id="339" r:id="rId6"/>
    <p:sldId id="333" r:id="rId7"/>
    <p:sldId id="382" r:id="rId8"/>
    <p:sldId id="381" r:id="rId9"/>
    <p:sldId id="390" r:id="rId10"/>
    <p:sldId id="391" r:id="rId11"/>
    <p:sldId id="392" r:id="rId12"/>
    <p:sldId id="395" r:id="rId13"/>
    <p:sldId id="332" r:id="rId14"/>
    <p:sldId id="396" r:id="rId15"/>
    <p:sldId id="405" r:id="rId16"/>
    <p:sldId id="397" r:id="rId17"/>
    <p:sldId id="401" r:id="rId18"/>
    <p:sldId id="402" r:id="rId19"/>
    <p:sldId id="284" r:id="rId20"/>
    <p:sldId id="33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906270"/>
            <a:ext cx="10852150" cy="1176020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 altLang="zh-CN" sz="6000" b="1">
                <a:effectLst/>
              </a:rPr>
              <a:t>DDD-</a:t>
            </a:r>
            <a:r>
              <a:rPr lang="zh-CN" altLang="en-US" sz="6000" b="1">
                <a:effectLst/>
              </a:rPr>
              <a:t>做业务的沉淀者</a:t>
            </a:r>
            <a:endParaRPr lang="zh-CN" altLang="en-US" sz="6000" b="1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85045" y="4975225"/>
            <a:ext cx="23069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阙忠桑</a:t>
            </a:r>
            <a:endParaRPr lang="zh-CN" altLang="en-US"/>
          </a:p>
          <a:p>
            <a:r>
              <a:rPr lang="en-US" altLang="zh-CN"/>
              <a:t>631706099@qq.com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7595" y="0"/>
            <a:ext cx="6386195" cy="6194425"/>
          </a:xfrm>
          <a:prstGeom prst="rect">
            <a:avLst/>
          </a:prstGeom>
        </p:spPr>
      </p:pic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模型驱动设计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1850" y="1558290"/>
            <a:ext cx="22402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所引入的一些复杂性</a:t>
            </a:r>
            <a:endParaRPr lang="zh-CN" altLang="en-US"/>
          </a:p>
          <a:p>
            <a:r>
              <a:rPr lang="zh-CN" altLang="en-US"/>
              <a:t>与</a:t>
            </a:r>
            <a:endParaRPr lang="zh-CN" altLang="en-US"/>
          </a:p>
          <a:p>
            <a:r>
              <a:rPr lang="zh-CN" altLang="en-US"/>
              <a:t>解决方式或职责关系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34200" y="2112010"/>
            <a:ext cx="49002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Command Query Responsibility Segregation 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>
                <a:sym typeface="+mn-ea"/>
              </a:rPr>
              <a:t>带来什么好处？</a:t>
            </a:r>
            <a:endParaRPr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获得一个非常有用的领域模型</a:t>
            </a:r>
            <a:endParaRPr lang="zh-CN" altLang="en-US"/>
          </a:p>
          <a:p>
            <a:r>
              <a:rPr lang="zh-CN" altLang="en-US"/>
              <a:t>业务得到了更准确的定义和理解</a:t>
            </a:r>
            <a:endParaRPr lang="zh-CN" altLang="en-US"/>
          </a:p>
          <a:p>
            <a:r>
              <a:rPr lang="zh-CN" altLang="en-US"/>
              <a:t>“领域专家们”可以为软件设计做出贡献</a:t>
            </a:r>
            <a:endParaRPr lang="zh-CN" altLang="en-US"/>
          </a:p>
          <a:p>
            <a:r>
              <a:rPr lang="zh-CN" altLang="en-US"/>
              <a:t>业务被集中在业务模型上，不会随着时间的流逝和人员的迭代而被遗忘</a:t>
            </a:r>
            <a:endParaRPr lang="zh-CN" altLang="en-US"/>
          </a:p>
          <a:p>
            <a:r>
              <a:rPr lang="zh-CN" altLang="en-US"/>
              <a:t>隔离业务逻辑和</a:t>
            </a:r>
            <a:r>
              <a:rPr>
                <a:sym typeface="+mn-ea"/>
              </a:rPr>
              <a:t>具体技术实现</a:t>
            </a:r>
            <a:r>
              <a:rPr lang="zh-CN" altLang="en-US"/>
              <a:t>（业务会越来越稳定，技术会越来越不稳定）</a:t>
            </a:r>
            <a:endParaRPr lang="zh-CN" altLang="en-US"/>
          </a:p>
          <a:p>
            <a:r>
              <a:rPr>
                <a:sym typeface="+mn-ea"/>
              </a:rPr>
              <a:t>更注重核心业务 （</a:t>
            </a:r>
            <a:r>
              <a:rPr>
                <a:solidFill>
                  <a:srgbClr val="FF0000"/>
                </a:solidFill>
                <a:sym typeface="+mn-ea"/>
              </a:rPr>
              <a:t>核心域，自习内容</a:t>
            </a:r>
            <a:r>
              <a:rPr>
                <a:sym typeface="+mn-ea"/>
              </a:rPr>
              <a:t>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1080135"/>
            <a:ext cx="9455150" cy="4625975"/>
          </a:xfrm>
          <a:prstGeom prst="rect">
            <a:avLst/>
          </a:prstGeom>
        </p:spPr>
      </p:pic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架构与演进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925" y="108013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经典分层架构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965" y="770890"/>
            <a:ext cx="7171055" cy="5315585"/>
          </a:xfrm>
          <a:prstGeom prst="rect">
            <a:avLst/>
          </a:prstGeom>
        </p:spPr>
      </p:pic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架构与演进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925" y="108013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一些其它的经典架构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295" y="778510"/>
            <a:ext cx="7990205" cy="5137785"/>
          </a:xfrm>
          <a:prstGeom prst="rect">
            <a:avLst/>
          </a:prstGeom>
        </p:spPr>
      </p:pic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架构与演进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925" y="1080135"/>
            <a:ext cx="198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DDD</a:t>
            </a:r>
            <a:r>
              <a:rPr lang="zh-CN" altLang="en-US"/>
              <a:t>与</a:t>
            </a:r>
            <a:r>
              <a:rPr lang="en-US" altLang="zh-CN"/>
              <a:t>COLA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404485" y="1631950"/>
            <a:ext cx="2871470" cy="1814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4" grpId="8" animBg="1"/>
      <p:bldP spid="4" grpId="9" animBg="1"/>
      <p:bldP spid="4" grpId="10" animBg="1"/>
      <p:bldP spid="4" grpId="1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架构与演进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925" y="108013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架构按业务性质改进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9595" y="0"/>
            <a:ext cx="6925310" cy="61804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架构与演进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925" y="108013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演进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295" y="48260"/>
            <a:ext cx="7734300" cy="615505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714375" y="550863"/>
            <a:ext cx="8229600" cy="646112"/>
          </a:xfrm>
        </p:spPr>
        <p:txBody>
          <a:bodyPr anchor="ctr"/>
          <a:p>
            <a:pPr algn="l"/>
            <a:r>
              <a:rPr b="1">
                <a:latin typeface="微软雅黑" panose="020B0503020204020204" charset="-122"/>
                <a:ea typeface="微软雅黑" panose="020B0503020204020204" charset="-122"/>
              </a:rPr>
              <a:t>相关文献</a:t>
            </a:r>
            <a:endParaRPr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r>
              <a:rPr>
                <a:sym typeface="+mn-ea"/>
              </a:rPr>
              <a:t>《领域驱动设计</a:t>
            </a:r>
            <a:r>
              <a:rPr lang="en-US" altLang="zh-CN">
                <a:sym typeface="+mn-ea"/>
              </a:rPr>
              <a:t>-Eric-Evens</a:t>
            </a:r>
            <a:r>
              <a:rPr>
                <a:sym typeface="+mn-ea"/>
              </a:rPr>
              <a:t>》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《实现领域驱动设计</a:t>
            </a:r>
            <a:r>
              <a:rPr lang="en-US" altLang="zh-CN">
                <a:sym typeface="+mn-ea"/>
              </a:rPr>
              <a:t>-Vaughn Vernon</a:t>
            </a:r>
            <a:r>
              <a:rPr>
                <a:sym typeface="+mn-ea"/>
              </a:rPr>
              <a:t>》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极客时间</a:t>
            </a:r>
            <a:r>
              <a:rPr lang="en-US" altLang="zh-CN">
                <a:sym typeface="+mn-ea"/>
              </a:rPr>
              <a:t>-DDD</a:t>
            </a:r>
            <a:r>
              <a:rPr>
                <a:sym typeface="+mn-ea"/>
              </a:rPr>
              <a:t>实战课：http://gk.link/a/10rPv</a:t>
            </a:r>
            <a:endParaRPr>
              <a:sym typeface="+mn-ea"/>
            </a:endParaRPr>
          </a:p>
          <a:p>
            <a:r>
              <a:rPr lang="en-US" altLang="zh-CN">
                <a:sym typeface="+mn-ea"/>
              </a:rPr>
              <a:t>PPT</a:t>
            </a:r>
            <a:r>
              <a:rPr>
                <a:sym typeface="+mn-ea"/>
              </a:rPr>
              <a:t>例子：https://github.com/qzsang/ddd-demo-quick-version</a:t>
            </a:r>
            <a:endParaRPr lang="zh-CN" altLang="en-US"/>
          </a:p>
          <a:p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>
          <a:xfrm>
            <a:off x="3549015" y="2235200"/>
            <a:ext cx="5524500" cy="1498600"/>
          </a:xfrm>
        </p:spPr>
        <p:txBody>
          <a:bodyPr anchor="ctr"/>
          <a:p>
            <a:pPr algn="l"/>
            <a:r>
              <a:rPr lang="en-US" altLang="zh-CN" sz="6000" b="1">
                <a:latin typeface="微软雅黑" panose="020B0503020204020204" charset="-122"/>
                <a:ea typeface="微软雅黑" panose="020B0503020204020204" charset="-122"/>
              </a:rPr>
              <a:t>THE END</a:t>
            </a:r>
            <a:endParaRPr lang="en-US" altLang="zh-CN" sz="6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indent="0" algn="r"/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t>目录</a:t>
            </a:r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rPr lang="en-US" altLang="zh-CN"/>
              <a:t>DDD</a:t>
            </a:r>
            <a:r>
              <a:t>是什么？</a:t>
            </a:r>
          </a:p>
          <a:p>
            <a:r>
              <a:t>这次分享能收获什么？</a:t>
            </a:r>
          </a:p>
          <a:p>
            <a:r>
              <a:rPr>
                <a:sym typeface="+mn-ea"/>
              </a:rPr>
              <a:t>通用语言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模型驱动设计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带来什么好处？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架构与演进</a:t>
            </a:r>
            <a:endParaRPr>
              <a:sym typeface="+mn-ea"/>
            </a:endParaRPr>
          </a:p>
          <a:p>
            <a:r>
              <a:t>相关文献</a:t>
            </a:r>
          </a:p>
          <a:p/>
          <a:p/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/>
              <a:t>DDD</a:t>
            </a:r>
            <a:r>
              <a:t>是什么？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89860" y="2687955"/>
            <a:ext cx="681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从领域出发，分析领域内模型及其关系，进而设计软件系统的方法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9925" y="1080135"/>
            <a:ext cx="3989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domain-driven design </a:t>
            </a:r>
            <a:r>
              <a:rPr lang="en-US" altLang="zh-CN"/>
              <a:t>| </a:t>
            </a:r>
            <a:r>
              <a:rPr lang="zh-CN" altLang="en-US">
                <a:sym typeface="+mn-ea"/>
              </a:rPr>
              <a:t>领域驱动设计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>
                <a:sym typeface="+mn-ea"/>
              </a:rPr>
              <a:t>这次分享能收获什么？</a:t>
            </a:r>
            <a:endParaRPr>
              <a:sym typeface="+mn-ea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zh-CN" altLang="en-US"/>
              <a:t>多一种实现业务的软件设计方法 （模型驱动设计）</a:t>
            </a:r>
            <a:endParaRPr lang="zh-CN" altLang="en-US"/>
          </a:p>
          <a:p>
            <a:r>
              <a:rPr lang="zh-CN" altLang="en-US"/>
              <a:t>认识到通用语言的重要性和实战方式 （通用语言）</a:t>
            </a:r>
            <a:endParaRPr lang="zh-CN" altLang="en-US"/>
          </a:p>
          <a:p>
            <a:r>
              <a:rPr lang="en-US" altLang="zh-CN"/>
              <a:t>DDD</a:t>
            </a:r>
            <a:r>
              <a:t>对架构的支持（几个经典架构、</a:t>
            </a:r>
            <a:r>
              <a:rPr lang="en-US" altLang="zh-CN"/>
              <a:t>COLA</a:t>
            </a:r>
            <a:r>
              <a:t>架构等）</a:t>
            </a:r>
          </a:p>
          <a:p>
            <a:pPr marL="0" indent="0">
              <a:buNone/>
            </a:pPr>
          </a:p>
          <a:p/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>
                <a:sym typeface="+mn-ea"/>
              </a:rPr>
              <a:t>通用语言</a:t>
            </a:r>
            <a:endParaRPr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29020" y="14935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店铺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491865" y="2489200"/>
            <a:ext cx="1180800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314315" y="2449830"/>
            <a:ext cx="1180800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48075" y="28949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供应商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84825" y="28562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</a:t>
            </a: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488680" y="2450465"/>
            <a:ext cx="1180800" cy="11804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59190" y="285686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商家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652270" y="2052320"/>
            <a:ext cx="5387340" cy="19754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98320" y="2246630"/>
            <a:ext cx="61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B2B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911465" y="2052955"/>
            <a:ext cx="3389630" cy="19742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002520" y="2246630"/>
            <a:ext cx="1084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B2C</a:t>
            </a:r>
            <a:r>
              <a:rPr lang="zh-CN" altLang="en-US"/>
              <a:t>商城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9925" y="121666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首先确认限界上下文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ldLvl="0" animBg="1"/>
      <p:bldP spid="5" grpId="0"/>
      <p:bldP spid="7" grpId="0"/>
      <p:bldP spid="9" grpId="0" animBg="1"/>
      <p:bldP spid="10" grpId="0"/>
      <p:bldP spid="13" grpId="0" bldLvl="0" animBg="1"/>
      <p:bldP spid="15" grpId="0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>
                <a:sym typeface="+mn-ea"/>
              </a:rPr>
              <a:t>通用语言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7555" y="1184910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产品原型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9190" y="586740"/>
            <a:ext cx="6255385" cy="55835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575" y="698500"/>
            <a:ext cx="3314700" cy="44323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3435" y="963930"/>
            <a:ext cx="5166360" cy="4150360"/>
          </a:xfrm>
          <a:prstGeom prst="rect">
            <a:avLst/>
          </a:prstGeom>
        </p:spPr>
      </p:pic>
      <p:sp>
        <p:nvSpPr>
          <p:cNvPr id="409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>
                <a:sym typeface="+mn-ea"/>
              </a:rPr>
              <a:t>通用语言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7555" y="11849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进行分析建模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04540" y="431800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在团队里大家用同一种语言沟通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28330" y="108013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在开发中，用同一种语言去实现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370" y="1553210"/>
            <a:ext cx="3759200" cy="31369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模型驱动设计</a:t>
            </a:r>
            <a:endParaRPr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55980" y="10801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基本概念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6875" y="1448435"/>
            <a:ext cx="9265920" cy="43637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669882" y="432000"/>
            <a:ext cx="10852237" cy="648000"/>
          </a:xfrm>
        </p:spPr>
        <p:txBody>
          <a:bodyPr anchor="ctr"/>
          <a:p>
            <a:r>
              <a:rPr>
                <a:sym typeface="+mn-ea"/>
              </a:rPr>
              <a:t>模型驱动设计</a:t>
            </a:r>
            <a:endParaRPr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0450" y="26136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来一个例子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725</Words>
  <Application>WPS 表格</Application>
  <PresentationFormat>宽屏</PresentationFormat>
  <Paragraphs>123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方正书宋_GBK</vt:lpstr>
      <vt:lpstr>Wingdings</vt:lpstr>
      <vt:lpstr>微软雅黑</vt:lpstr>
      <vt:lpstr>汉仪旗黑</vt:lpstr>
      <vt:lpstr>宋体</vt:lpstr>
      <vt:lpstr>宋体</vt:lpstr>
      <vt:lpstr>Arial Unicode MS</vt:lpstr>
      <vt:lpstr>微软雅黑</vt:lpstr>
      <vt:lpstr>汉仪书宋二KW</vt:lpstr>
      <vt:lpstr>Office 主题​​</vt:lpstr>
      <vt:lpstr>DDD-做业务的沉淀者</vt:lpstr>
      <vt:lpstr>目录</vt:lpstr>
      <vt:lpstr>DDD是什么？</vt:lpstr>
      <vt:lpstr>这次分享能收获什么？</vt:lpstr>
      <vt:lpstr>通用语言</vt:lpstr>
      <vt:lpstr>通用语言</vt:lpstr>
      <vt:lpstr>通用语言</vt:lpstr>
      <vt:lpstr>模型驱动设计</vt:lpstr>
      <vt:lpstr>模型驱动设计</vt:lpstr>
      <vt:lpstr>模型驱动设计</vt:lpstr>
      <vt:lpstr>带来什么好处？</vt:lpstr>
      <vt:lpstr>架构与演进</vt:lpstr>
      <vt:lpstr>架构与演进</vt:lpstr>
      <vt:lpstr>架构与演进</vt:lpstr>
      <vt:lpstr>架构与演进</vt:lpstr>
      <vt:lpstr>架构与演进</vt:lpstr>
      <vt:lpstr>相关文献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quezhongsang</cp:lastModifiedBy>
  <cp:revision>362</cp:revision>
  <dcterms:created xsi:type="dcterms:W3CDTF">2021-05-31T09:36:20Z</dcterms:created>
  <dcterms:modified xsi:type="dcterms:W3CDTF">2021-05-31T09:36:20Z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2052-3.4.1.5291</vt:lpwstr>
  </property>
  <property fmtid="{D5CDD505-2E9C-101B-9397-08002B2CF9AE}" pid="3" name="ICV">
    <vt:lpwstr>04B8D4376EC7452B9A2AF95AD97676D7</vt:lpwstr>
  </property>
</Properties>
</file>