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60" r:id="rId5"/>
    <p:sldId id="413" r:id="rId6"/>
    <p:sldId id="414" r:id="rId7"/>
    <p:sldId id="412" r:id="rId8"/>
    <p:sldId id="415" r:id="rId9"/>
    <p:sldId id="420" r:id="rId10"/>
    <p:sldId id="382" r:id="rId11"/>
    <p:sldId id="421" r:id="rId12"/>
    <p:sldId id="418" r:id="rId13"/>
    <p:sldId id="419" r:id="rId14"/>
    <p:sldId id="284" r:id="rId15"/>
    <p:sldId id="425" r:id="rId16"/>
    <p:sldId id="33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7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906270"/>
            <a:ext cx="10852150" cy="117602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6000" b="1">
                <a:effectLst/>
              </a:rPr>
              <a:t>从促销引擎到微内核架构</a:t>
            </a:r>
            <a:endParaRPr lang="zh-CN" altLang="en-US" sz="6000" b="1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5045" y="4975225"/>
            <a:ext cx="2306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阙忠桑</a:t>
            </a:r>
            <a:endParaRPr lang="zh-CN" altLang="en-US"/>
          </a:p>
          <a:p>
            <a:r>
              <a:rPr lang="en-US" altLang="zh-CN"/>
              <a:t>631706099@qq.com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445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千变万化的实现 </a:t>
            </a:r>
            <a:r>
              <a:rPr lang="en-US" altLang="zh-CN"/>
              <a:t>-&gt; </a:t>
            </a:r>
            <a:r>
              <a:rPr lang="zh-CN" altLang="en-US"/>
              <a:t>组合模式</a:t>
            </a:r>
            <a:r>
              <a:rPr lang="en-US" altLang="zh-CN"/>
              <a:t>(</a:t>
            </a:r>
            <a:r>
              <a:rPr lang="zh-CN" altLang="en-US"/>
              <a:t>数据结构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+ 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动态规划算法</a:t>
            </a:r>
            <a:r>
              <a:rPr lang="en-US" altLang="zh-CN"/>
              <a:t>(</a:t>
            </a:r>
            <a:r>
              <a:rPr lang="zh-CN" altLang="en-US"/>
              <a:t>验证算法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597785"/>
            <a:ext cx="4000363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42240"/>
            <a:ext cx="5760000" cy="58296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495" y="5211445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组合模式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结构型设计模式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7700" y="12166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动态规划算法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2049145" y="4227195"/>
            <a:ext cx="323215" cy="795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0190480" y="1893570"/>
            <a:ext cx="248285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686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易于扩展的思想 </a:t>
            </a:r>
            <a:r>
              <a:rPr lang="en-US" altLang="zh-CN"/>
              <a:t>-&gt; </a:t>
            </a:r>
            <a:r>
              <a:rPr lang="zh-CN" altLang="en-US"/>
              <a:t>微内核架构</a:t>
            </a:r>
            <a:r>
              <a:rPr lang="en-US" altLang="zh-CN"/>
              <a:t>(</a:t>
            </a:r>
            <a:r>
              <a:rPr lang="zh-CN" altLang="en-US"/>
              <a:t>插件化架构</a:t>
            </a:r>
            <a:r>
              <a:rPr lang="en-US" altLang="zh-CN"/>
              <a:t>) + </a:t>
            </a:r>
            <a:r>
              <a:rPr lang="zh-CN" altLang="en-US">
                <a:sym typeface="+mn-ea"/>
              </a:rPr>
              <a:t>清晰的边界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包定义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3446780"/>
            <a:ext cx="3600000" cy="2743269"/>
          </a:xfrm>
          <a:prstGeom prst="rect">
            <a:avLst/>
          </a:prstGeom>
        </p:spPr>
      </p:pic>
      <p:sp>
        <p:nvSpPr>
          <p:cNvPr id="4" name="左右箭头 3"/>
          <p:cNvSpPr/>
          <p:nvPr/>
        </p:nvSpPr>
        <p:spPr>
          <a:xfrm>
            <a:off x="5897245" y="3293110"/>
            <a:ext cx="1417320" cy="6959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5" y="1584960"/>
            <a:ext cx="3600000" cy="1708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730250"/>
            <a:ext cx="2603500" cy="539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714375" y="550863"/>
            <a:ext cx="8229600" cy="646112"/>
          </a:xfrm>
        </p:spPr>
        <p:txBody>
          <a:bodyPr anchor="ctr"/>
          <a:p>
            <a:pPr algn="l"/>
            <a:r>
              <a:rPr b="1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知道了促销引擎怎么使用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已经能手撸一个规则引擎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复习了两个设计模式（模板方法、组合结构）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复习了一个算法（动态规划）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复习了一个架构（微内核架构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或插件化架构）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得到了一个</a:t>
            </a:r>
            <a:r>
              <a:rPr lang="en-US" altLang="zh-CN">
                <a:sym typeface="+mn-ea"/>
              </a:rPr>
              <a:t>mini-promotion </a:t>
            </a:r>
            <a:r>
              <a:rPr>
                <a:sym typeface="+mn-ea"/>
              </a:rPr>
              <a:t>源码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在相关文献处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714375" y="550863"/>
            <a:ext cx="8229600" cy="646112"/>
          </a:xfrm>
        </p:spPr>
        <p:txBody>
          <a:bodyPr anchor="ctr"/>
          <a:p>
            <a:pPr algn="l"/>
            <a:r>
              <a:rPr b="1">
                <a:latin typeface="微软雅黑" panose="020B0503020204020204" charset="-122"/>
                <a:ea typeface="微软雅黑" panose="020B0503020204020204" charset="-122"/>
              </a:rPr>
              <a:t>相关文献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新零售帮助文档：https://xfsg.yuque.com/docs/share/751f96f0-2f67-4d7a-bd66-6bebda6c604b?# 《新零售促销引擎帮助文档》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迷你促销引擎：https://github.com/qzsang/mini-promotion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549015" y="2235200"/>
            <a:ext cx="5524500" cy="1498600"/>
          </a:xfrm>
        </p:spPr>
        <p:txBody>
          <a:bodyPr anchor="ctr"/>
          <a:p>
            <a:pPr algn="l"/>
            <a:r>
              <a:rPr lang="en-US" altLang="zh-CN" sz="6000" b="1">
                <a:latin typeface="微软雅黑" panose="020B0503020204020204" charset="-122"/>
                <a:ea typeface="微软雅黑" panose="020B0503020204020204" charset="-122"/>
              </a:rPr>
              <a:t>THE END</a:t>
            </a:r>
            <a:endParaRPr lang="en-US" altLang="zh-CN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目录</a:t>
            </a: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背景</a:t>
            </a:r>
          </a:p>
          <a:p>
            <a:r>
              <a:t>使用引擎</a:t>
            </a:r>
            <a:r>
              <a:rPr lang="en-US" altLang="zh-CN"/>
              <a:t>(</a:t>
            </a:r>
            <a:r>
              <a:t>先</a:t>
            </a:r>
            <a:r>
              <a:rPr lang="en-US" altLang="zh-CN"/>
              <a:t>know How)</a:t>
            </a:r>
          </a:p>
          <a:p>
            <a:r>
              <a:rPr>
                <a:sym typeface="+mn-ea"/>
              </a:rPr>
              <a:t>实现引擎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再</a:t>
            </a:r>
            <a:r>
              <a:rPr lang="en-US" altLang="zh-CN">
                <a:sym typeface="+mn-ea"/>
              </a:rPr>
              <a:t>know Why)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反思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算法建模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思路转换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总结</a:t>
            </a:r>
            <a:endParaRPr>
              <a:sym typeface="+mn-ea"/>
            </a:endParaRPr>
          </a:p>
          <a:p>
            <a:r>
              <a:t>相关文献</a:t>
            </a:r>
          </a:p>
          <a:p/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t>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上下文下（在</a:t>
            </a:r>
            <a:r>
              <a:rPr lang="en-US" altLang="zh-CN"/>
              <a:t>S</a:t>
            </a:r>
            <a:r>
              <a:rPr lang="zh-CN" altLang="en-US">
                <a:sym typeface="+mn-ea"/>
              </a:rPr>
              <a:t>场景下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529330" y="169100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7935" y="217106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条件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529330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98570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5420" y="14846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如果满足条件，则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29965" y="474662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78885" y="520636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r>
              <a:rPr lang="zh-CN" altLang="en-US"/>
              <a:t>条件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7000" y="235521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682865" y="178625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52105" y="224853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07000" y="3834130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682865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52105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07000" y="531304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682865" y="4744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52105" y="520636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r>
              <a:rPr lang="zh-CN" altLang="en-US"/>
              <a:t>行为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上下文下（在</a:t>
            </a:r>
            <a:r>
              <a:rPr lang="en-US" altLang="zh-CN"/>
              <a:t>S</a:t>
            </a:r>
            <a:r>
              <a:rPr lang="zh-CN" altLang="en-US">
                <a:sym typeface="+mn-ea"/>
              </a:rPr>
              <a:t>场景下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529330" y="169100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97935" y="217106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条件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529330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98570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65420" y="14846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如果满足条件，则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29965" y="474662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85210" y="520890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or B</a:t>
            </a:r>
            <a:r>
              <a:rPr lang="zh-CN" altLang="en-US"/>
              <a:t>条件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7000" y="235521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682865" y="178625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52105" y="224853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07000" y="3834130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682865" y="32651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52105" y="372745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行为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07000" y="5313045"/>
            <a:ext cx="1777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682865" y="4744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52105" y="520636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45270" y="499046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排列组合场景很多，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开发跟不上业务变化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22"/>
          <p:cNvSpPr/>
          <p:nvPr/>
        </p:nvSpPr>
        <p:spPr>
          <a:xfrm>
            <a:off x="1365885" y="1673860"/>
            <a:ext cx="3734435" cy="224028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上下文下（在</a:t>
            </a:r>
            <a:r>
              <a:rPr lang="en-US" altLang="zh-CN"/>
              <a:t>S</a:t>
            </a:r>
            <a:r>
              <a:rPr lang="zh-CN" altLang="en-US">
                <a:sym typeface="+mn-ea"/>
              </a:rPr>
              <a:t>场景下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38935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7540" y="261112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条件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407410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6650" y="259334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924040" y="1673860"/>
            <a:ext cx="3734435" cy="224028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197090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465695" y="261112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65565" y="213106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34805" y="259334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89225" y="176276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条件</a:t>
            </a:r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99450" y="176276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行为</a:t>
            </a:r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3407410" y="4229100"/>
            <a:ext cx="2265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A or B</a:t>
            </a:r>
            <a:endParaRPr lang="en-US" altLang="zh-CN"/>
          </a:p>
          <a:p>
            <a:r>
              <a:rPr lang="en-US" altLang="zh-CN"/>
              <a:t>A and B</a:t>
            </a:r>
            <a:endParaRPr lang="en-US" altLang="zh-CN"/>
          </a:p>
          <a:p>
            <a:r>
              <a:rPr lang="en-US" altLang="zh-CN"/>
              <a:t>A and (A or B)</a:t>
            </a:r>
            <a:endParaRPr lang="en-US" altLang="zh-CN"/>
          </a:p>
          <a:p>
            <a:r>
              <a:rPr lang="en-US" altLang="zh-CN"/>
              <a:t>... </a:t>
            </a:r>
            <a:r>
              <a:rPr lang="zh-CN" altLang="en-US"/>
              <a:t>（任意嵌套组合）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5207635" y="4938395"/>
            <a:ext cx="11798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924040" y="4229100"/>
            <a:ext cx="31038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3B</a:t>
            </a:r>
            <a:r>
              <a:rPr lang="zh-CN" altLang="en-US">
                <a:sym typeface="+mn-ea"/>
              </a:rPr>
              <a:t>行为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任意次数的行为排列组合</a:t>
            </a:r>
            <a:endParaRPr lang="zh-CN" altLang="en-US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37735" y="43910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如果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92825" y="43910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5673090" y="2795270"/>
            <a:ext cx="633730" cy="111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666105" y="2426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期望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 lang="en-US" altLang="zh-CN">
                <a:sym typeface="+mn-ea"/>
              </a:rPr>
              <a:t>know How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先来个新零售的</a:t>
            </a:r>
            <a:r>
              <a:rPr lang="en-US" altLang="zh-CN"/>
              <a:t>ui</a:t>
            </a:r>
            <a:r>
              <a:rPr lang="zh-CN" altLang="en-US"/>
              <a:t>成果图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616710"/>
            <a:ext cx="5250927" cy="4212000"/>
          </a:xfrm>
          <a:prstGeom prst="rect">
            <a:avLst/>
          </a:prstGeom>
          <a:ln>
            <a:solidFill>
              <a:srgbClr val="BEBEBE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922780"/>
            <a:ext cx="6015765" cy="3600000"/>
          </a:xfrm>
          <a:prstGeom prst="rect">
            <a:avLst/>
          </a:prstGeom>
          <a:ln>
            <a:solidFill>
              <a:srgbClr val="BEBEBE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3914140" y="20421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条件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32700" y="20421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行为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721225" y="3919220"/>
            <a:ext cx="1715135" cy="54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21840"/>
            <a:ext cx="10852237" cy="648000"/>
          </a:xfrm>
        </p:spPr>
        <p:txBody>
          <a:bodyPr anchor="ctr"/>
          <a:p>
            <a:r>
              <a:rPr lang="en-US" altLang="zh-CN">
                <a:sym typeface="+mn-ea"/>
              </a:rPr>
              <a:t>know How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如何用促销引擎新增一个促销活动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1878965"/>
            <a:ext cx="6299835" cy="2578100"/>
          </a:xfrm>
          <a:prstGeom prst="rect">
            <a:avLst/>
          </a:prstGeom>
          <a:ln>
            <a:solidFill>
              <a:srgbClr val="BEBEBE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20" y="1790065"/>
            <a:ext cx="2895600" cy="2755900"/>
          </a:xfrm>
          <a:prstGeom prst="rect">
            <a:avLst/>
          </a:prstGeom>
          <a:ln>
            <a:solidFill>
              <a:srgbClr val="BEBEBE"/>
            </a:solidFill>
          </a:ln>
        </p:spPr>
      </p:pic>
      <p:sp>
        <p:nvSpPr>
          <p:cNvPr id="23" name="右箭头 22"/>
          <p:cNvSpPr/>
          <p:nvPr/>
        </p:nvSpPr>
        <p:spPr>
          <a:xfrm>
            <a:off x="7232650" y="2900045"/>
            <a:ext cx="994410" cy="21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16455" y="4941570"/>
            <a:ext cx="8504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https://xfsg.yuque.com/docs/share/751f96f0-2f67-4d7a-bd66-6bebda6c604b?# 《新零售促销引擎帮助文档》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34200" y="701675"/>
            <a:ext cx="490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重要模型：条件、匹配器、动作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结果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、上下文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9581515" y="1184910"/>
            <a:ext cx="198755" cy="37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从手撸一个</a:t>
            </a:r>
            <a:r>
              <a:rPr lang="en-US" altLang="zh-CN"/>
              <a:t>mini</a:t>
            </a:r>
            <a:r>
              <a:rPr lang="zh-CN" altLang="en-US"/>
              <a:t>促销引擎开始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51940" y="1873885"/>
            <a:ext cx="3623310" cy="20167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24990" y="2331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16430" y="280987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Condition</a:t>
            </a:r>
          </a:p>
        </p:txBody>
      </p:sp>
      <p:sp>
        <p:nvSpPr>
          <p:cNvPr id="21" name="椭圆 20"/>
          <p:cNvSpPr/>
          <p:nvPr/>
        </p:nvSpPr>
        <p:spPr>
          <a:xfrm>
            <a:off x="3593465" y="23310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62705" y="27933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Action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62250" y="1962785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PromotionBill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587490" y="1784985"/>
            <a:ext cx="3623310" cy="21056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860540" y="22421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21195" y="272097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Matcher</a:t>
            </a:r>
          </a:p>
        </p:txBody>
      </p:sp>
      <p:sp>
        <p:nvSpPr>
          <p:cNvPr id="35" name="椭圆 34"/>
          <p:cNvSpPr/>
          <p:nvPr/>
        </p:nvSpPr>
        <p:spPr>
          <a:xfrm>
            <a:off x="8629015" y="2242185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01405" y="272097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Matcher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704455" y="1873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PromotionContext</a:t>
            </a:r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5607685" y="3084195"/>
            <a:ext cx="547370" cy="94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156585" y="4268470"/>
            <a:ext cx="5338445" cy="185356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29635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85540" y="51187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ym typeface="+mn-ea"/>
              </a:rPr>
              <a:t>Action</a:t>
            </a:r>
          </a:p>
        </p:txBody>
      </p:sp>
      <p:sp>
        <p:nvSpPr>
          <p:cNvPr id="42" name="椭圆 41"/>
          <p:cNvSpPr/>
          <p:nvPr/>
        </p:nvSpPr>
        <p:spPr>
          <a:xfrm>
            <a:off x="5198110" y="463677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383530" y="51142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**</a:t>
            </a:r>
            <a:r>
              <a:t>Action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640580" y="434340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6834505" y="4652010"/>
            <a:ext cx="133032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290435" y="513397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....</a:t>
            </a:r>
            <a:endParaRPr 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30520" y="247713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Engine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44700"/>
            <a:ext cx="10852237" cy="648000"/>
          </a:xfrm>
        </p:spPr>
        <p:txBody>
          <a:bodyPr anchor="ctr"/>
          <a:p>
            <a:r>
              <a:rPr lang="en-US" altLang="zh-CN">
                <a:sym typeface="+mn-ea"/>
              </a:rPr>
              <a:t>know Why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3034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一切的基础 </a:t>
            </a:r>
            <a:r>
              <a:rPr lang="en-US" altLang="zh-CN"/>
              <a:t>-&gt; </a:t>
            </a:r>
            <a:r>
              <a:rPr lang="zh-CN" altLang="en-US"/>
              <a:t>模板方法模式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955" y="1821180"/>
            <a:ext cx="8227755" cy="432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2075180"/>
            <a:ext cx="287020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7865" y="724535"/>
            <a:ext cx="307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唯一一个实现类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结果集不算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108190" y="1309370"/>
            <a:ext cx="260985" cy="410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807970" y="2874645"/>
            <a:ext cx="1118235" cy="273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文字</Application>
  <PresentationFormat>宽屏</PresentationFormat>
  <Paragraphs>175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方正书宋_GBK</vt:lpstr>
      <vt:lpstr>Wingdings</vt:lpstr>
      <vt:lpstr>微软雅黑</vt:lpstr>
      <vt:lpstr>汉仪旗黑</vt:lpstr>
      <vt:lpstr>宋体</vt:lpstr>
      <vt:lpstr>宋体</vt:lpstr>
      <vt:lpstr>Arial Unicode MS</vt:lpstr>
      <vt:lpstr>微软雅黑</vt:lpstr>
      <vt:lpstr>汉仪书宋二KW</vt:lpstr>
      <vt:lpstr>Office 主题​​</vt:lpstr>
      <vt:lpstr>DDD-做业务的沉淀者</vt:lpstr>
      <vt:lpstr>目录</vt:lpstr>
      <vt:lpstr>直接手撸促销活动存在问题</vt:lpstr>
      <vt:lpstr>直接手撸促销活动存在问题</vt:lpstr>
      <vt:lpstr>直接手撸促销活动存在问题</vt:lpstr>
      <vt:lpstr>直接手撸促销活动存在问题</vt:lpstr>
      <vt:lpstr>know how</vt:lpstr>
      <vt:lpstr>通用语言</vt:lpstr>
      <vt:lpstr>know why</vt:lpstr>
      <vt:lpstr>know why</vt:lpstr>
      <vt:lpstr>know why</vt:lpstr>
      <vt:lpstr>相关文献</vt:lpstr>
      <vt:lpstr>相关文献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quezhongsang</cp:lastModifiedBy>
  <cp:revision>378</cp:revision>
  <dcterms:created xsi:type="dcterms:W3CDTF">2021-08-03T12:39:18Z</dcterms:created>
  <dcterms:modified xsi:type="dcterms:W3CDTF">2021-08-03T12:39:18Z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2052-3.4.1.5291</vt:lpwstr>
  </property>
  <property fmtid="{D5CDD505-2E9C-101B-9397-08002B2CF9AE}" pid="3" name="ICV">
    <vt:lpwstr>04B8D4376EC7452B9A2AF95AD97676D7</vt:lpwstr>
  </property>
</Properties>
</file>