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8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2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91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5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445F-AF46-4210-996E-CB94C758922B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62DB-20DE-4414-AF12-B2001AB55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34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1357781" y="390546"/>
            <a:ext cx="2880000" cy="2880000"/>
            <a:chOff x="6192999" y="651161"/>
            <a:chExt cx="2880000" cy="2880000"/>
          </a:xfrm>
        </p:grpSpPr>
        <p:sp>
          <p:nvSpPr>
            <p:cNvPr id="7" name="Oval 6"/>
            <p:cNvSpPr/>
            <p:nvPr/>
          </p:nvSpPr>
          <p:spPr>
            <a:xfrm>
              <a:off x="6192999" y="651161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7000" b="1" dirty="0">
                  <a:latin typeface="Arial Narrow" panose="020B0606020202030204" pitchFamily="34" charset="0"/>
                </a:rPr>
                <a:t>RET</a:t>
              </a:r>
              <a:endParaRPr lang="en-GB" sz="7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Halka 7"/>
            <p:cNvSpPr/>
            <p:nvPr/>
          </p:nvSpPr>
          <p:spPr>
            <a:xfrm>
              <a:off x="6318999" y="777161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 16"/>
          <p:cNvGrpSpPr/>
          <p:nvPr/>
        </p:nvGrpSpPr>
        <p:grpSpPr>
          <a:xfrm>
            <a:off x="4724425" y="393162"/>
            <a:ext cx="2880000" cy="2880000"/>
            <a:chOff x="3145015" y="651161"/>
            <a:chExt cx="2880000" cy="2880000"/>
          </a:xfrm>
        </p:grpSpPr>
        <p:sp>
          <p:nvSpPr>
            <p:cNvPr id="9" name="Oval 8"/>
            <p:cNvSpPr/>
            <p:nvPr/>
          </p:nvSpPr>
          <p:spPr>
            <a:xfrm>
              <a:off x="3145015" y="651161"/>
              <a:ext cx="2880000" cy="288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5000" b="1" dirty="0">
                  <a:latin typeface="Arial Narrow" panose="020B0606020202030204" pitchFamily="34" charset="0"/>
                </a:rPr>
                <a:t>TASHİH</a:t>
              </a:r>
              <a:endParaRPr lang="en-GB" sz="5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Halka 9"/>
            <p:cNvSpPr/>
            <p:nvPr/>
          </p:nvSpPr>
          <p:spPr>
            <a:xfrm>
              <a:off x="3271015" y="777161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 17"/>
          <p:cNvGrpSpPr/>
          <p:nvPr/>
        </p:nvGrpSpPr>
        <p:grpSpPr>
          <a:xfrm>
            <a:off x="4724425" y="3664577"/>
            <a:ext cx="2880000" cy="2880000"/>
            <a:chOff x="113915" y="651161"/>
            <a:chExt cx="2880000" cy="2880000"/>
          </a:xfrm>
        </p:grpSpPr>
        <p:sp>
          <p:nvSpPr>
            <p:cNvPr id="11" name="Oval 10"/>
            <p:cNvSpPr/>
            <p:nvPr/>
          </p:nvSpPr>
          <p:spPr>
            <a:xfrm>
              <a:off x="113915" y="651161"/>
              <a:ext cx="2880000" cy="28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5000" b="1" dirty="0">
                  <a:latin typeface="Arial Narrow" panose="020B0606020202030204" pitchFamily="34" charset="0"/>
                </a:rPr>
                <a:t>AYIKLA</a:t>
              </a:r>
              <a:endParaRPr lang="en-GB" sz="5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2" name="Halka 11"/>
            <p:cNvSpPr/>
            <p:nvPr/>
          </p:nvSpPr>
          <p:spPr>
            <a:xfrm>
              <a:off x="239915" y="777161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Metin kutusu 1"/>
          <p:cNvSpPr txBox="1"/>
          <p:nvPr/>
        </p:nvSpPr>
        <p:spPr>
          <a:xfrm rot="16200000">
            <a:off x="-2540324" y="3211007"/>
            <a:ext cx="601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YAPIŞKANLI ETİKET  </a:t>
            </a:r>
            <a:r>
              <a:rPr lang="tr-TR" dirty="0"/>
              <a:t>Her birinin daire çapı: 50mm</a:t>
            </a:r>
          </a:p>
        </p:txBody>
      </p:sp>
      <p:grpSp>
        <p:nvGrpSpPr>
          <p:cNvPr id="3" name="Grup 2"/>
          <p:cNvGrpSpPr/>
          <p:nvPr/>
        </p:nvGrpSpPr>
        <p:grpSpPr>
          <a:xfrm>
            <a:off x="8091069" y="3664577"/>
            <a:ext cx="2880000" cy="2880000"/>
            <a:chOff x="7696222" y="4722655"/>
            <a:chExt cx="2880000" cy="2880000"/>
          </a:xfrm>
        </p:grpSpPr>
        <p:sp>
          <p:nvSpPr>
            <p:cNvPr id="14" name="Oval 13"/>
            <p:cNvSpPr/>
            <p:nvPr/>
          </p:nvSpPr>
          <p:spPr>
            <a:xfrm>
              <a:off x="7696222" y="4722655"/>
              <a:ext cx="2880000" cy="288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5000" b="1" dirty="0">
                  <a:latin typeface="Arial Narrow" panose="020B0606020202030204" pitchFamily="34" charset="0"/>
                </a:rPr>
                <a:t>KABUL</a:t>
              </a:r>
            </a:p>
            <a:p>
              <a:pPr algn="ctr"/>
              <a:r>
                <a:rPr lang="tr-TR" sz="3000" b="1" dirty="0">
                  <a:latin typeface="Arial Narrow" panose="020B0606020202030204" pitchFamily="34" charset="0"/>
                </a:rPr>
                <a:t>GKK</a:t>
              </a:r>
              <a:endParaRPr lang="en-GB" sz="3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Halka 14"/>
            <p:cNvSpPr/>
            <p:nvPr/>
          </p:nvSpPr>
          <p:spPr>
            <a:xfrm>
              <a:off x="7822222" y="4848655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 29"/>
          <p:cNvGrpSpPr/>
          <p:nvPr/>
        </p:nvGrpSpPr>
        <p:grpSpPr>
          <a:xfrm>
            <a:off x="1357781" y="3664577"/>
            <a:ext cx="2880000" cy="2880000"/>
            <a:chOff x="4475047" y="3603915"/>
            <a:chExt cx="2880000" cy="2880000"/>
          </a:xfrm>
        </p:grpSpPr>
        <p:sp>
          <p:nvSpPr>
            <p:cNvPr id="4" name="Oval 3"/>
            <p:cNvSpPr/>
            <p:nvPr/>
          </p:nvSpPr>
          <p:spPr>
            <a:xfrm>
              <a:off x="4475047" y="3603915"/>
              <a:ext cx="2880000" cy="288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tr-TR" sz="8000" b="1" dirty="0">
                  <a:latin typeface="Arial Narrow" panose="020B0606020202030204" pitchFamily="34" charset="0"/>
                </a:rPr>
                <a:t>OK</a:t>
              </a:r>
              <a:endParaRPr lang="en-GB" sz="8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6" name="Halka 5"/>
            <p:cNvSpPr/>
            <p:nvPr/>
          </p:nvSpPr>
          <p:spPr>
            <a:xfrm>
              <a:off x="4601047" y="3729915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8091069" y="390546"/>
            <a:ext cx="2880000" cy="2880000"/>
            <a:chOff x="6192999" y="651161"/>
            <a:chExt cx="2880000" cy="2880000"/>
          </a:xfrm>
        </p:grpSpPr>
        <p:sp>
          <p:nvSpPr>
            <p:cNvPr id="20" name="Oval 19"/>
            <p:cNvSpPr/>
            <p:nvPr/>
          </p:nvSpPr>
          <p:spPr>
            <a:xfrm>
              <a:off x="6192999" y="651161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7000" b="1" dirty="0">
                  <a:latin typeface="Arial Narrow" panose="020B0606020202030204" pitchFamily="34" charset="0"/>
                </a:rPr>
                <a:t>İADE</a:t>
              </a:r>
              <a:endParaRPr lang="en-GB" sz="7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1" name="Halka 20"/>
            <p:cNvSpPr/>
            <p:nvPr/>
          </p:nvSpPr>
          <p:spPr>
            <a:xfrm>
              <a:off x="6318999" y="777161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2" name="Metin kutusu 21"/>
          <p:cNvSpPr txBox="1"/>
          <p:nvPr/>
        </p:nvSpPr>
        <p:spPr>
          <a:xfrm>
            <a:off x="9589583" y="6532077"/>
            <a:ext cx="2489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ETİKET_00 / YT: 03.03.2022 / Rev.0/0</a:t>
            </a:r>
          </a:p>
        </p:txBody>
      </p:sp>
    </p:spTree>
    <p:extLst>
      <p:ext uri="{BB962C8B-B14F-4D97-AF65-F5344CB8AC3E}">
        <p14:creationId xmlns:p14="http://schemas.microsoft.com/office/powerpoint/2010/main" val="142816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3748814" y="1093337"/>
            <a:ext cx="2880000" cy="2880000"/>
            <a:chOff x="6192999" y="651161"/>
            <a:chExt cx="2880000" cy="2880000"/>
          </a:xfrm>
        </p:grpSpPr>
        <p:sp>
          <p:nvSpPr>
            <p:cNvPr id="7" name="Oval 6"/>
            <p:cNvSpPr/>
            <p:nvPr/>
          </p:nvSpPr>
          <p:spPr>
            <a:xfrm>
              <a:off x="6192999" y="651161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7000" b="1" dirty="0">
                  <a:latin typeface="Arial Narrow" panose="020B0606020202030204" pitchFamily="34" charset="0"/>
                </a:rPr>
                <a:t>İADE</a:t>
              </a:r>
              <a:endParaRPr lang="en-GB" sz="7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Halka 7"/>
            <p:cNvSpPr/>
            <p:nvPr/>
          </p:nvSpPr>
          <p:spPr>
            <a:xfrm>
              <a:off x="6318999" y="777161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 2"/>
          <p:cNvGrpSpPr/>
          <p:nvPr/>
        </p:nvGrpSpPr>
        <p:grpSpPr>
          <a:xfrm>
            <a:off x="323278" y="1093337"/>
            <a:ext cx="2880000" cy="2880000"/>
            <a:chOff x="7696222" y="4722655"/>
            <a:chExt cx="2880000" cy="2880000"/>
          </a:xfrm>
        </p:grpSpPr>
        <p:sp>
          <p:nvSpPr>
            <p:cNvPr id="14" name="Oval 13"/>
            <p:cNvSpPr/>
            <p:nvPr/>
          </p:nvSpPr>
          <p:spPr>
            <a:xfrm>
              <a:off x="7696222" y="4722655"/>
              <a:ext cx="2880000" cy="288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5000" b="1" dirty="0">
                  <a:latin typeface="Arial Narrow" panose="020B0606020202030204" pitchFamily="34" charset="0"/>
                </a:rPr>
                <a:t>KABUL</a:t>
              </a:r>
            </a:p>
            <a:p>
              <a:pPr algn="ctr"/>
              <a:r>
                <a:rPr lang="tr-TR" sz="3000" b="1" dirty="0">
                  <a:latin typeface="Arial Narrow" panose="020B0606020202030204" pitchFamily="34" charset="0"/>
                </a:rPr>
                <a:t>GKK</a:t>
              </a:r>
              <a:endParaRPr lang="en-GB" sz="3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Halka 14"/>
            <p:cNvSpPr/>
            <p:nvPr/>
          </p:nvSpPr>
          <p:spPr>
            <a:xfrm>
              <a:off x="7822222" y="4848655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Düz Ok Bağlayıcısı 15"/>
          <p:cNvCxnSpPr/>
          <p:nvPr/>
        </p:nvCxnSpPr>
        <p:spPr>
          <a:xfrm rot="19800000" flipH="1" flipV="1">
            <a:off x="1585231" y="1298467"/>
            <a:ext cx="19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2286983" y="63078"/>
            <a:ext cx="232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Personel Kaşesini</a:t>
            </a:r>
          </a:p>
          <a:p>
            <a:pPr algn="ctr"/>
            <a:r>
              <a:rPr lang="tr-TR" dirty="0"/>
              <a:t>buraya basınız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2214316" y="4396967"/>
            <a:ext cx="238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Kontrol Tarihini </a:t>
            </a:r>
          </a:p>
          <a:p>
            <a:pPr algn="ctr"/>
            <a:r>
              <a:rPr lang="tr-TR" dirty="0"/>
              <a:t>buraya yazınız</a:t>
            </a:r>
          </a:p>
        </p:txBody>
      </p:sp>
      <p:sp>
        <p:nvSpPr>
          <p:cNvPr id="23" name="Metin kutusu 22"/>
          <p:cNvSpPr txBox="1"/>
          <p:nvPr/>
        </p:nvSpPr>
        <p:spPr>
          <a:xfrm>
            <a:off x="7049350" y="66509"/>
            <a:ext cx="5142650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Herhangi</a:t>
            </a:r>
            <a:r>
              <a:rPr lang="en-GB" sz="1300" dirty="0"/>
              <a:t> </a:t>
            </a:r>
            <a:r>
              <a:rPr lang="en-GB" sz="1300" dirty="0" err="1"/>
              <a:t>birisi</a:t>
            </a:r>
            <a:r>
              <a:rPr lang="en-GB" sz="1300" dirty="0"/>
              <a:t> </a:t>
            </a:r>
            <a:r>
              <a:rPr lang="en-GB" sz="1300" dirty="0" err="1"/>
              <a:t>etiketin</a:t>
            </a:r>
            <a:r>
              <a:rPr lang="en-GB" sz="1300" dirty="0"/>
              <a:t> </a:t>
            </a:r>
            <a:r>
              <a:rPr lang="en-GB" sz="1300" dirty="0" err="1"/>
              <a:t>yapistirildigi</a:t>
            </a:r>
            <a:r>
              <a:rPr lang="en-GB" sz="1300" dirty="0"/>
              <a:t> </a:t>
            </a:r>
            <a:r>
              <a:rPr lang="en-GB" sz="1300" dirty="0" err="1"/>
              <a:t>parcalar</a:t>
            </a:r>
            <a:r>
              <a:rPr lang="en-GB" sz="1300" dirty="0"/>
              <a:t> </a:t>
            </a:r>
            <a:r>
              <a:rPr lang="en-GB" sz="1300" dirty="0" err="1"/>
              <a:t>ile</a:t>
            </a:r>
            <a:r>
              <a:rPr lang="en-GB" sz="1300" dirty="0"/>
              <a:t> </a:t>
            </a:r>
            <a:r>
              <a:rPr lang="en-GB" sz="1300" dirty="0" err="1"/>
              <a:t>ilgili</a:t>
            </a:r>
            <a:r>
              <a:rPr lang="en-GB" sz="1300" dirty="0"/>
              <a:t> </a:t>
            </a:r>
            <a:r>
              <a:rPr lang="en-GB" sz="1300" dirty="0" err="1"/>
              <a:t>bir</a:t>
            </a:r>
            <a:r>
              <a:rPr lang="en-GB" sz="1300" dirty="0"/>
              <a:t> </a:t>
            </a:r>
            <a:r>
              <a:rPr lang="en-GB" sz="1300" dirty="0" err="1"/>
              <a:t>sey</a:t>
            </a:r>
            <a:r>
              <a:rPr lang="en-GB" sz="1300" dirty="0"/>
              <a:t> </a:t>
            </a:r>
            <a:r>
              <a:rPr lang="en-GB" sz="1300" dirty="0" err="1"/>
              <a:t>sormak</a:t>
            </a:r>
            <a:r>
              <a:rPr lang="en-GB" sz="1300" dirty="0"/>
              <a:t> </a:t>
            </a:r>
            <a:r>
              <a:rPr lang="en-GB" sz="1300" dirty="0" err="1"/>
              <a:t>bilgi</a:t>
            </a:r>
            <a:r>
              <a:rPr lang="en-GB" sz="1300" dirty="0"/>
              <a:t> </a:t>
            </a:r>
            <a:r>
              <a:rPr lang="en-GB" sz="1300" dirty="0" err="1"/>
              <a:t>almak</a:t>
            </a:r>
            <a:r>
              <a:rPr lang="en-GB" sz="1300" dirty="0"/>
              <a:t> </a:t>
            </a:r>
            <a:r>
              <a:rPr lang="en-GB" sz="1300" dirty="0" err="1"/>
              <a:t>isterse</a:t>
            </a:r>
            <a:r>
              <a:rPr lang="en-GB" sz="1300" dirty="0"/>
              <a:t> </a:t>
            </a:r>
            <a:r>
              <a:rPr lang="en-GB" sz="1300" dirty="0" err="1"/>
              <a:t>kime</a:t>
            </a:r>
            <a:r>
              <a:rPr lang="en-GB" sz="1300" dirty="0"/>
              <a:t> </a:t>
            </a:r>
            <a:r>
              <a:rPr lang="en-GB" sz="1300" dirty="0" err="1"/>
              <a:t>gidecegini</a:t>
            </a:r>
            <a:r>
              <a:rPr lang="en-GB" sz="1300" dirty="0"/>
              <a:t> </a:t>
            </a:r>
            <a:r>
              <a:rPr lang="en-GB" sz="1300" dirty="0" err="1"/>
              <a:t>rahatlikla</a:t>
            </a:r>
            <a:r>
              <a:rPr lang="en-GB" sz="1300" dirty="0"/>
              <a:t> </a:t>
            </a:r>
            <a:r>
              <a:rPr lang="en-GB" sz="1300" dirty="0" err="1"/>
              <a:t>bilmelidir</a:t>
            </a:r>
            <a:r>
              <a:rPr lang="en-GB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Personel</a:t>
            </a:r>
            <a:r>
              <a:rPr lang="en-GB" sz="1300" dirty="0"/>
              <a:t> </a:t>
            </a:r>
            <a:r>
              <a:rPr lang="en-GB" sz="1300" dirty="0" err="1"/>
              <a:t>kaselerini</a:t>
            </a:r>
            <a:r>
              <a:rPr lang="en-GB" sz="1300" dirty="0"/>
              <a:t> </a:t>
            </a:r>
            <a:r>
              <a:rPr lang="en-GB" sz="1300" dirty="0" err="1"/>
              <a:t>bu</a:t>
            </a:r>
            <a:r>
              <a:rPr lang="en-GB" sz="1300" dirty="0"/>
              <a:t> </a:t>
            </a:r>
            <a:r>
              <a:rPr lang="en-GB" sz="1300" dirty="0" err="1"/>
              <a:t>sebeple</a:t>
            </a:r>
            <a:r>
              <a:rPr lang="en-GB" sz="1300" dirty="0"/>
              <a:t> </a:t>
            </a:r>
            <a:r>
              <a:rPr lang="en-GB" sz="1300" dirty="0" err="1"/>
              <a:t>mutlaka</a:t>
            </a:r>
            <a:r>
              <a:rPr lang="en-GB" sz="1300" dirty="0"/>
              <a:t> </a:t>
            </a:r>
            <a:r>
              <a:rPr lang="en-GB" sz="1300" dirty="0" err="1"/>
              <a:t>etiketin</a:t>
            </a:r>
            <a:r>
              <a:rPr lang="en-GB" sz="1300" dirty="0"/>
              <a:t> </a:t>
            </a:r>
            <a:r>
              <a:rPr lang="en-GB" sz="1300" dirty="0" err="1"/>
              <a:t>ust</a:t>
            </a:r>
            <a:r>
              <a:rPr lang="en-GB" sz="1300" dirty="0"/>
              <a:t> </a:t>
            </a:r>
            <a:r>
              <a:rPr lang="en-GB" sz="1300" dirty="0" err="1"/>
              <a:t>kismina</a:t>
            </a:r>
            <a:r>
              <a:rPr lang="en-GB" sz="1300" dirty="0"/>
              <a:t> </a:t>
            </a:r>
            <a:r>
              <a:rPr lang="en-GB" sz="1300" dirty="0" err="1"/>
              <a:t>basiniz</a:t>
            </a:r>
            <a:r>
              <a:rPr lang="en-GB" sz="13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300" dirty="0"/>
              <a:t>Kontrol </a:t>
            </a:r>
            <a:r>
              <a:rPr lang="en-GB" sz="1300" dirty="0" err="1"/>
              <a:t>faaliyetlerinde</a:t>
            </a:r>
            <a:r>
              <a:rPr lang="en-GB" sz="1300" dirty="0"/>
              <a:t> </a:t>
            </a:r>
            <a:r>
              <a:rPr lang="en-GB" sz="1300" dirty="0" err="1"/>
              <a:t>zamana</a:t>
            </a:r>
            <a:r>
              <a:rPr lang="en-GB" sz="1300" dirty="0"/>
              <a:t> </a:t>
            </a:r>
            <a:r>
              <a:rPr lang="en-GB" sz="1300" dirty="0" err="1"/>
              <a:t>karsi</a:t>
            </a:r>
            <a:r>
              <a:rPr lang="en-GB" sz="1300" dirty="0"/>
              <a:t> </a:t>
            </a:r>
            <a:r>
              <a:rPr lang="en-GB" sz="1300" dirty="0" err="1"/>
              <a:t>yaristigimizdan</a:t>
            </a:r>
            <a:r>
              <a:rPr lang="en-GB" sz="1300" dirty="0"/>
              <a:t>; </a:t>
            </a:r>
            <a:r>
              <a:rPr lang="en-GB" sz="1300" dirty="0" err="1"/>
              <a:t>etiketin</a:t>
            </a:r>
            <a:r>
              <a:rPr lang="en-GB" sz="1300" dirty="0"/>
              <a:t> alt </a:t>
            </a:r>
            <a:r>
              <a:rPr lang="en-GB" sz="1300" dirty="0" err="1"/>
              <a:t>kismina</a:t>
            </a:r>
            <a:r>
              <a:rPr lang="en-GB" sz="1300" dirty="0"/>
              <a:t> </a:t>
            </a:r>
            <a:r>
              <a:rPr lang="en-GB" sz="1300" dirty="0" err="1"/>
              <a:t>mutlaka</a:t>
            </a:r>
            <a:r>
              <a:rPr lang="en-GB" sz="1300" dirty="0"/>
              <a:t> </a:t>
            </a:r>
            <a:r>
              <a:rPr lang="en-GB" sz="1300" dirty="0" err="1"/>
              <a:t>tarih</a:t>
            </a:r>
            <a:r>
              <a:rPr lang="en-GB" sz="1300" dirty="0"/>
              <a:t> </a:t>
            </a:r>
            <a:r>
              <a:rPr lang="en-GB" sz="1300" dirty="0" err="1"/>
              <a:t>kasesi</a:t>
            </a:r>
            <a:r>
              <a:rPr lang="en-GB" sz="1300" dirty="0"/>
              <a:t> </a:t>
            </a:r>
            <a:r>
              <a:rPr lang="en-GB" sz="1300" dirty="0" err="1"/>
              <a:t>basiniz</a:t>
            </a:r>
            <a:r>
              <a:rPr lang="en-GB" sz="1300" dirty="0"/>
              <a:t> yada el </a:t>
            </a:r>
            <a:r>
              <a:rPr lang="en-GB" sz="1300" dirty="0" err="1"/>
              <a:t>ile</a:t>
            </a:r>
            <a:r>
              <a:rPr lang="en-GB" sz="1300" dirty="0"/>
              <a:t> </a:t>
            </a:r>
            <a:r>
              <a:rPr lang="en-GB" sz="1300" dirty="0" err="1"/>
              <a:t>yaziniz</a:t>
            </a:r>
            <a:r>
              <a:rPr lang="en-GB" sz="13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Otomatik</a:t>
            </a:r>
            <a:r>
              <a:rPr lang="en-GB" sz="1300" dirty="0"/>
              <a:t> </a:t>
            </a:r>
            <a:r>
              <a:rPr lang="en-GB" sz="1300" dirty="0" err="1"/>
              <a:t>tarih</a:t>
            </a:r>
            <a:r>
              <a:rPr lang="en-GB" sz="1300" dirty="0"/>
              <a:t> </a:t>
            </a:r>
            <a:r>
              <a:rPr lang="en-GB" sz="1300" dirty="0" err="1"/>
              <a:t>kaselerini</a:t>
            </a:r>
            <a:r>
              <a:rPr lang="en-GB" sz="1300" dirty="0"/>
              <a:t> </a:t>
            </a:r>
            <a:r>
              <a:rPr lang="en-GB" sz="1300" dirty="0" err="1"/>
              <a:t>sizlere</a:t>
            </a:r>
            <a:r>
              <a:rPr lang="en-GB" sz="1300" dirty="0"/>
              <a:t> </a:t>
            </a:r>
            <a:r>
              <a:rPr lang="en-GB" sz="1300" dirty="0" err="1"/>
              <a:t>vermistik</a:t>
            </a:r>
            <a:r>
              <a:rPr lang="en-GB" sz="1300" dirty="0"/>
              <a:t> </a:t>
            </a:r>
            <a:r>
              <a:rPr lang="en-GB" sz="1300" dirty="0" err="1"/>
              <a:t>yinede</a:t>
            </a:r>
            <a:r>
              <a:rPr lang="en-GB" sz="1300" dirty="0"/>
              <a:t> </a:t>
            </a:r>
            <a:r>
              <a:rPr lang="en-GB" sz="1300" dirty="0" err="1"/>
              <a:t>ihtiyac</a:t>
            </a:r>
            <a:r>
              <a:rPr lang="en-GB" sz="1300" dirty="0"/>
              <a:t> </a:t>
            </a:r>
            <a:r>
              <a:rPr lang="en-GB" sz="1300" dirty="0" err="1"/>
              <a:t>olursa</a:t>
            </a:r>
            <a:r>
              <a:rPr lang="en-GB" sz="1300" dirty="0"/>
              <a:t> </a:t>
            </a:r>
            <a:r>
              <a:rPr lang="en-GB" sz="1300" dirty="0" err="1"/>
              <a:t>bilgi</a:t>
            </a:r>
            <a:r>
              <a:rPr lang="en-GB" sz="1300" dirty="0"/>
              <a:t> </a:t>
            </a:r>
            <a:r>
              <a:rPr lang="en-GB" sz="1300" dirty="0" err="1"/>
              <a:t>verin</a:t>
            </a:r>
            <a:r>
              <a:rPr lang="en-GB" sz="13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300" dirty="0"/>
              <a:t>GKK </a:t>
            </a:r>
            <a:r>
              <a:rPr lang="en-GB" sz="1300" dirty="0" err="1"/>
              <a:t>ve</a:t>
            </a:r>
            <a:r>
              <a:rPr lang="en-GB" sz="1300" dirty="0"/>
              <a:t> </a:t>
            </a:r>
            <a:r>
              <a:rPr lang="en-GB" sz="1300" dirty="0" err="1"/>
              <a:t>FKK’nin</a:t>
            </a:r>
            <a:r>
              <a:rPr lang="en-GB" sz="1300" dirty="0"/>
              <a:t> </a:t>
            </a:r>
            <a:r>
              <a:rPr lang="en-GB" sz="1300" dirty="0" err="1"/>
              <a:t>Yesil</a:t>
            </a:r>
            <a:r>
              <a:rPr lang="en-GB" sz="1300" dirty="0"/>
              <a:t> </a:t>
            </a:r>
            <a:r>
              <a:rPr lang="en-GB" sz="1300" dirty="0" err="1"/>
              <a:t>ve</a:t>
            </a:r>
            <a:r>
              <a:rPr lang="en-GB" sz="1300" dirty="0"/>
              <a:t> </a:t>
            </a:r>
            <a:r>
              <a:rPr lang="en-GB" sz="1300" dirty="0" err="1"/>
              <a:t>Kirmizi</a:t>
            </a:r>
            <a:r>
              <a:rPr lang="en-GB" sz="1300" dirty="0"/>
              <a:t> </a:t>
            </a:r>
            <a:r>
              <a:rPr lang="en-GB" sz="1300" dirty="0" err="1"/>
              <a:t>etiketleri</a:t>
            </a:r>
            <a:r>
              <a:rPr lang="en-GB" sz="1300" dirty="0"/>
              <a:t> </a:t>
            </a:r>
            <a:r>
              <a:rPr lang="en-GB" sz="1300" dirty="0" err="1"/>
              <a:t>birbirinden</a:t>
            </a:r>
            <a:r>
              <a:rPr lang="en-GB" sz="1300" dirty="0"/>
              <a:t> </a:t>
            </a:r>
            <a:r>
              <a:rPr lang="en-GB" sz="1300" dirty="0" err="1"/>
              <a:t>farklidir</a:t>
            </a:r>
            <a:r>
              <a:rPr lang="en-GB" sz="13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/>
              <a:t>GKK da </a:t>
            </a:r>
            <a:r>
              <a:rPr lang="en-GB" sz="1300" dirty="0" err="1"/>
              <a:t>kaplama</a:t>
            </a:r>
            <a:r>
              <a:rPr lang="en-GB" sz="1300" dirty="0"/>
              <a:t> </a:t>
            </a:r>
            <a:r>
              <a:rPr lang="en-GB" sz="1300" dirty="0" err="1"/>
              <a:t>kontrolu</a:t>
            </a:r>
            <a:r>
              <a:rPr lang="en-GB" sz="1300" dirty="0"/>
              <a:t> </a:t>
            </a:r>
            <a:r>
              <a:rPr lang="en-GB" sz="1300" dirty="0" err="1"/>
              <a:t>yapilan</a:t>
            </a:r>
            <a:r>
              <a:rPr lang="en-GB" sz="1300" dirty="0"/>
              <a:t> </a:t>
            </a:r>
            <a:r>
              <a:rPr lang="en-GB" sz="1300" dirty="0" err="1"/>
              <a:t>ve</a:t>
            </a:r>
            <a:r>
              <a:rPr lang="en-GB" sz="1300" dirty="0"/>
              <a:t> Kabul </a:t>
            </a:r>
            <a:r>
              <a:rPr lang="en-GB" sz="1300" dirty="0" err="1"/>
              <a:t>goren</a:t>
            </a:r>
            <a:r>
              <a:rPr lang="en-GB" sz="1300" dirty="0"/>
              <a:t> </a:t>
            </a:r>
            <a:r>
              <a:rPr lang="en-GB" sz="1300" dirty="0" err="1"/>
              <a:t>bir</a:t>
            </a:r>
            <a:r>
              <a:rPr lang="en-GB" sz="1300" dirty="0"/>
              <a:t> </a:t>
            </a:r>
            <a:r>
              <a:rPr lang="en-GB" sz="1300" dirty="0" err="1"/>
              <a:t>urun</a:t>
            </a:r>
            <a:r>
              <a:rPr lang="en-GB" sz="1300" dirty="0"/>
              <a:t> FKK </a:t>
            </a:r>
            <a:r>
              <a:rPr lang="en-GB" sz="1300" dirty="0" err="1"/>
              <a:t>bolgesine</a:t>
            </a:r>
            <a:r>
              <a:rPr lang="en-GB" sz="1300" dirty="0"/>
              <a:t> </a:t>
            </a:r>
            <a:r>
              <a:rPr lang="en-GB" sz="1300" dirty="0" err="1"/>
              <a:t>gonderildiginde</a:t>
            </a:r>
            <a:r>
              <a:rPr lang="en-GB" sz="1300" dirty="0"/>
              <a:t>, </a:t>
            </a:r>
            <a:r>
              <a:rPr lang="en-GB" sz="1300" dirty="0" err="1"/>
              <a:t>sevk</a:t>
            </a:r>
            <a:r>
              <a:rPr lang="en-GB" sz="1300" dirty="0"/>
              <a:t> </a:t>
            </a:r>
            <a:r>
              <a:rPr lang="en-GB" sz="1300" dirty="0" err="1"/>
              <a:t>personeli</a:t>
            </a:r>
            <a:r>
              <a:rPr lang="en-GB" sz="1300" dirty="0"/>
              <a:t> </a:t>
            </a:r>
            <a:r>
              <a:rPr lang="en-GB" sz="1300" dirty="0" err="1"/>
              <a:t>yesil</a:t>
            </a:r>
            <a:r>
              <a:rPr lang="en-GB" sz="1300" dirty="0"/>
              <a:t> </a:t>
            </a:r>
            <a:r>
              <a:rPr lang="en-GB" sz="1300" dirty="0" err="1"/>
              <a:t>etiketi</a:t>
            </a:r>
            <a:r>
              <a:rPr lang="en-GB" sz="1300" dirty="0"/>
              <a:t> </a:t>
            </a:r>
            <a:r>
              <a:rPr lang="en-GB" sz="1300" dirty="0" err="1"/>
              <a:t>gorunce</a:t>
            </a:r>
            <a:r>
              <a:rPr lang="en-GB" sz="1300" dirty="0"/>
              <a:t> </a:t>
            </a:r>
            <a:r>
              <a:rPr lang="en-GB" sz="1300" dirty="0" err="1"/>
              <a:t>yanlislikla</a:t>
            </a:r>
            <a:r>
              <a:rPr lang="en-GB" sz="1300" dirty="0"/>
              <a:t> </a:t>
            </a:r>
            <a:r>
              <a:rPr lang="en-GB" sz="1300" dirty="0" err="1"/>
              <a:t>direk</a:t>
            </a:r>
            <a:r>
              <a:rPr lang="en-GB" sz="1300" dirty="0"/>
              <a:t> </a:t>
            </a:r>
            <a:r>
              <a:rPr lang="en-GB" sz="1300" dirty="0" err="1"/>
              <a:t>sevkedebilir</a:t>
            </a:r>
            <a:r>
              <a:rPr lang="en-GB" sz="13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Oysa</a:t>
            </a:r>
            <a:r>
              <a:rPr lang="en-GB" sz="1300" dirty="0"/>
              <a:t> FKK da </a:t>
            </a:r>
            <a:r>
              <a:rPr lang="en-GB" sz="1300" dirty="0" err="1"/>
              <a:t>onayindan</a:t>
            </a:r>
            <a:r>
              <a:rPr lang="en-GB" sz="1300" dirty="0"/>
              <a:t> </a:t>
            </a:r>
            <a:r>
              <a:rPr lang="en-GB" sz="1300" dirty="0" err="1"/>
              <a:t>gecmis</a:t>
            </a:r>
            <a:r>
              <a:rPr lang="en-GB" sz="1300" dirty="0"/>
              <a:t> </a:t>
            </a:r>
            <a:r>
              <a:rPr lang="en-GB" sz="1300" dirty="0" err="1"/>
              <a:t>parcalar</a:t>
            </a:r>
            <a:r>
              <a:rPr lang="en-GB" sz="1300" dirty="0"/>
              <a:t> </a:t>
            </a:r>
            <a:r>
              <a:rPr lang="en-GB" sz="1300" dirty="0" err="1"/>
              <a:t>sadece</a:t>
            </a:r>
            <a:r>
              <a:rPr lang="en-GB" sz="1300" dirty="0"/>
              <a:t> </a:t>
            </a:r>
            <a:r>
              <a:rPr lang="en-GB" sz="1300" dirty="0" err="1"/>
              <a:t>yesil</a:t>
            </a:r>
            <a:r>
              <a:rPr lang="en-GB" sz="1300" dirty="0"/>
              <a:t> OK </a:t>
            </a:r>
            <a:r>
              <a:rPr lang="en-GB" sz="1300" dirty="0" err="1"/>
              <a:t>etiketi</a:t>
            </a:r>
            <a:r>
              <a:rPr lang="en-GB" sz="1300" dirty="0"/>
              <a:t> </a:t>
            </a:r>
            <a:r>
              <a:rPr lang="en-GB" sz="1300" dirty="0" err="1"/>
              <a:t>ile</a:t>
            </a:r>
            <a:r>
              <a:rPr lang="en-GB" sz="1300" dirty="0"/>
              <a:t> </a:t>
            </a:r>
            <a:r>
              <a:rPr lang="en-GB" sz="1300" dirty="0" err="1"/>
              <a:t>sevkedilebilir</a:t>
            </a:r>
            <a:r>
              <a:rPr lang="en-GB" sz="13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Kirimizi</a:t>
            </a:r>
            <a:r>
              <a:rPr lang="en-GB" sz="1300" dirty="0"/>
              <a:t> IADE </a:t>
            </a:r>
            <a:r>
              <a:rPr lang="en-GB" sz="1300" dirty="0" err="1"/>
              <a:t>etiketi</a:t>
            </a:r>
            <a:r>
              <a:rPr lang="en-GB" sz="1300" dirty="0"/>
              <a:t>: </a:t>
            </a:r>
            <a:r>
              <a:rPr lang="en-GB" sz="1300" dirty="0" err="1"/>
              <a:t>sadece</a:t>
            </a:r>
            <a:r>
              <a:rPr lang="en-GB" sz="1300" dirty="0"/>
              <a:t> </a:t>
            </a:r>
            <a:r>
              <a:rPr lang="en-GB" sz="1300" dirty="0" err="1"/>
              <a:t>tedarikciye</a:t>
            </a:r>
            <a:r>
              <a:rPr lang="en-GB" sz="1300" dirty="0"/>
              <a:t> </a:t>
            </a:r>
            <a:r>
              <a:rPr lang="en-GB" sz="1300" dirty="0" err="1"/>
              <a:t>iade</a:t>
            </a:r>
            <a:r>
              <a:rPr lang="en-GB" sz="1300" dirty="0"/>
              <a:t> </a:t>
            </a:r>
            <a:r>
              <a:rPr lang="en-GB" sz="1300" dirty="0" err="1"/>
              <a:t>yapilacaksa</a:t>
            </a:r>
            <a:r>
              <a:rPr lang="en-GB" sz="1300" dirty="0"/>
              <a:t> </a:t>
            </a:r>
            <a:r>
              <a:rPr lang="en-GB" sz="1300" dirty="0" err="1"/>
              <a:t>kullanilir</a:t>
            </a:r>
            <a:r>
              <a:rPr lang="en-GB" sz="1300" dirty="0"/>
              <a:t>. IADE </a:t>
            </a:r>
            <a:r>
              <a:rPr lang="en-GB" sz="1300" dirty="0" err="1"/>
              <a:t>etiketini</a:t>
            </a:r>
            <a:r>
              <a:rPr lang="en-GB" sz="1300" dirty="0"/>
              <a:t> </a:t>
            </a:r>
            <a:r>
              <a:rPr lang="en-GB" sz="1300" dirty="0" err="1"/>
              <a:t>goren</a:t>
            </a:r>
            <a:r>
              <a:rPr lang="en-GB" sz="1300" dirty="0"/>
              <a:t> </a:t>
            </a:r>
            <a:r>
              <a:rPr lang="en-GB" sz="1300" dirty="0" err="1"/>
              <a:t>Planlama</a:t>
            </a:r>
            <a:r>
              <a:rPr lang="en-GB" sz="1300" dirty="0"/>
              <a:t> </a:t>
            </a:r>
            <a:r>
              <a:rPr lang="en-GB" sz="1300" dirty="0" err="1"/>
              <a:t>bolumu</a:t>
            </a:r>
            <a:r>
              <a:rPr lang="en-GB" sz="1300" dirty="0"/>
              <a:t> o </a:t>
            </a:r>
            <a:r>
              <a:rPr lang="en-GB" sz="1300" dirty="0" err="1"/>
              <a:t>urunun</a:t>
            </a:r>
            <a:r>
              <a:rPr lang="en-GB" sz="1300" dirty="0"/>
              <a:t> </a:t>
            </a:r>
            <a:r>
              <a:rPr lang="en-GB" sz="1300" dirty="0" err="1"/>
              <a:t>tedarikciye</a:t>
            </a:r>
            <a:r>
              <a:rPr lang="en-GB" sz="1300" dirty="0"/>
              <a:t> </a:t>
            </a:r>
            <a:r>
              <a:rPr lang="en-GB" sz="1300" dirty="0" err="1"/>
              <a:t>gidecegini</a:t>
            </a:r>
            <a:r>
              <a:rPr lang="en-GB" sz="1300" dirty="0"/>
              <a:t> </a:t>
            </a:r>
            <a:r>
              <a:rPr lang="en-GB" sz="1300" dirty="0" err="1"/>
              <a:t>hemen</a:t>
            </a:r>
            <a:r>
              <a:rPr lang="en-GB" sz="1300" dirty="0"/>
              <a:t> </a:t>
            </a:r>
            <a:r>
              <a:rPr lang="en-GB" sz="1300" dirty="0" err="1"/>
              <a:t>anlamalidir</a:t>
            </a:r>
            <a:r>
              <a:rPr lang="en-GB" sz="13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Kirmizi</a:t>
            </a:r>
            <a:r>
              <a:rPr lang="en-GB" sz="1300" dirty="0"/>
              <a:t> RED </a:t>
            </a:r>
            <a:r>
              <a:rPr lang="en-GB" sz="1300" dirty="0" err="1"/>
              <a:t>etiketi</a:t>
            </a:r>
            <a:r>
              <a:rPr lang="en-GB" sz="1300" dirty="0"/>
              <a:t> (FKK yada </a:t>
            </a:r>
            <a:r>
              <a:rPr lang="en-GB" sz="1300" dirty="0" err="1"/>
              <a:t>Proseste</a:t>
            </a:r>
            <a:r>
              <a:rPr lang="en-GB" sz="1300" dirty="0"/>
              <a:t> </a:t>
            </a:r>
            <a:r>
              <a:rPr lang="en-GB" sz="1300" dirty="0" err="1"/>
              <a:t>kullanilir</a:t>
            </a:r>
            <a:r>
              <a:rPr lang="en-GB" sz="1300" dirty="0"/>
              <a:t>); </a:t>
            </a:r>
            <a:r>
              <a:rPr lang="en-GB" sz="1300" dirty="0" err="1"/>
              <a:t>parcalar</a:t>
            </a:r>
            <a:r>
              <a:rPr lang="en-GB" sz="1300" dirty="0"/>
              <a:t> </a:t>
            </a:r>
            <a:r>
              <a:rPr lang="en-GB" sz="1300" dirty="0" err="1"/>
              <a:t>hatalidir</a:t>
            </a:r>
            <a:r>
              <a:rPr lang="en-GB" sz="1300" dirty="0"/>
              <a:t> / </a:t>
            </a:r>
            <a:r>
              <a:rPr lang="en-GB" sz="1300" dirty="0" err="1"/>
              <a:t>musteriye</a:t>
            </a:r>
            <a:r>
              <a:rPr lang="en-GB" sz="1300" dirty="0"/>
              <a:t> </a:t>
            </a:r>
            <a:r>
              <a:rPr lang="en-GB" sz="1300" dirty="0" err="1"/>
              <a:t>sevk</a:t>
            </a:r>
            <a:r>
              <a:rPr lang="en-GB" sz="1300" dirty="0"/>
              <a:t> </a:t>
            </a:r>
            <a:r>
              <a:rPr lang="en-GB" sz="1300" dirty="0" err="1"/>
              <a:t>edilemez</a:t>
            </a:r>
            <a:r>
              <a:rPr lang="en-GB" sz="1300" dirty="0"/>
              <a:t> / </a:t>
            </a:r>
            <a:r>
              <a:rPr lang="en-GB" sz="1300" dirty="0" err="1"/>
              <a:t>karar</a:t>
            </a:r>
            <a:r>
              <a:rPr lang="en-GB" sz="1300" dirty="0"/>
              <a:t> </a:t>
            </a:r>
            <a:r>
              <a:rPr lang="en-GB" sz="1300" dirty="0" err="1"/>
              <a:t>verilecektir</a:t>
            </a:r>
            <a:r>
              <a:rPr lang="en-GB" sz="1300" dirty="0"/>
              <a:t> / </a:t>
            </a:r>
            <a:r>
              <a:rPr lang="en-GB" sz="1300" dirty="0" err="1"/>
              <a:t>sakin</a:t>
            </a:r>
            <a:r>
              <a:rPr lang="en-GB" sz="1300" dirty="0"/>
              <a:t> </a:t>
            </a:r>
            <a:r>
              <a:rPr lang="en-GB" sz="1300" dirty="0" err="1"/>
              <a:t>kullanmayiniz</a:t>
            </a:r>
            <a:r>
              <a:rPr lang="en-GB" sz="1300" dirty="0"/>
              <a:t> / </a:t>
            </a:r>
            <a:r>
              <a:rPr lang="en-GB" sz="1300" dirty="0" err="1"/>
              <a:t>karantinaya</a:t>
            </a:r>
            <a:r>
              <a:rPr lang="en-GB" sz="1300" dirty="0"/>
              <a:t> </a:t>
            </a:r>
            <a:r>
              <a:rPr lang="en-GB" sz="1300" dirty="0" err="1"/>
              <a:t>alinmalidir</a:t>
            </a:r>
            <a:r>
              <a:rPr lang="tr-TR" sz="1300" dirty="0"/>
              <a:t>.</a:t>
            </a:r>
          </a:p>
          <a:p>
            <a:r>
              <a:rPr lang="en-GB" sz="1300" b="1" dirty="0"/>
              <a:t>Kalite </a:t>
            </a:r>
            <a:r>
              <a:rPr lang="en-GB" sz="1300" b="1" dirty="0" err="1"/>
              <a:t>kontrol</a:t>
            </a:r>
            <a:r>
              <a:rPr lang="en-GB" sz="1300" b="1" dirty="0"/>
              <a:t> </a:t>
            </a:r>
            <a:r>
              <a:rPr lang="en-GB" sz="1300" b="1" dirty="0" err="1"/>
              <a:t>yapiskanli</a:t>
            </a:r>
            <a:r>
              <a:rPr lang="en-GB" sz="1300" b="1" dirty="0"/>
              <a:t> </a:t>
            </a:r>
            <a:r>
              <a:rPr lang="en-GB" sz="1300" b="1" dirty="0" err="1"/>
              <a:t>etiketleri</a:t>
            </a:r>
            <a:r>
              <a:rPr lang="en-GB" sz="1300" b="1" dirty="0"/>
              <a:t> (</a:t>
            </a:r>
            <a:r>
              <a:rPr lang="en-GB" sz="1300" b="1" dirty="0" err="1"/>
              <a:t>eski</a:t>
            </a:r>
            <a:r>
              <a:rPr lang="en-GB" sz="1300" b="1" dirty="0"/>
              <a:t>/</a:t>
            </a:r>
            <a:r>
              <a:rPr lang="en-GB" sz="1300" b="1" dirty="0" err="1"/>
              <a:t>yeni</a:t>
            </a:r>
            <a:r>
              <a:rPr lang="en-GB" sz="1300" b="1" dirty="0"/>
              <a:t>) hic </a:t>
            </a:r>
            <a:r>
              <a:rPr lang="en-GB" sz="1300" b="1" dirty="0" err="1"/>
              <a:t>bir</a:t>
            </a:r>
            <a:r>
              <a:rPr lang="en-GB" sz="1300" b="1" dirty="0"/>
              <a:t> </a:t>
            </a:r>
            <a:r>
              <a:rPr lang="en-GB" sz="1300" b="1" dirty="0" err="1"/>
              <a:t>sekilde</a:t>
            </a:r>
            <a:r>
              <a:rPr lang="en-GB" sz="1300" b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Celik</a:t>
            </a:r>
            <a:r>
              <a:rPr lang="en-GB" sz="1300" dirty="0"/>
              <a:t> </a:t>
            </a:r>
            <a:r>
              <a:rPr lang="tr-TR" sz="1300" dirty="0"/>
              <a:t>ve plastik </a:t>
            </a:r>
            <a:r>
              <a:rPr lang="en-GB" sz="1300" dirty="0" err="1"/>
              <a:t>kasalarin</a:t>
            </a:r>
            <a:r>
              <a:rPr lang="en-GB" sz="1300" dirty="0"/>
              <a:t> </a:t>
            </a:r>
            <a:r>
              <a:rPr lang="en-GB" sz="1300" dirty="0" err="1"/>
              <a:t>uzerine</a:t>
            </a:r>
            <a:r>
              <a:rPr lang="en-GB" sz="1300" dirty="0"/>
              <a:t> </a:t>
            </a:r>
            <a:r>
              <a:rPr lang="en-GB" sz="1300" dirty="0" err="1"/>
              <a:t>yapistir</a:t>
            </a:r>
            <a:r>
              <a:rPr lang="tr-TR" sz="1300" dirty="0" err="1"/>
              <a:t>ılmaz</a:t>
            </a:r>
            <a:r>
              <a:rPr lang="en-GB" sz="13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Cunku</a:t>
            </a:r>
            <a:r>
              <a:rPr lang="en-GB" sz="1300" dirty="0"/>
              <a:t> </a:t>
            </a:r>
            <a:r>
              <a:rPr lang="en-GB" sz="1300" dirty="0" err="1"/>
              <a:t>bu</a:t>
            </a:r>
            <a:r>
              <a:rPr lang="en-GB" sz="1300" dirty="0"/>
              <a:t> tur </a:t>
            </a:r>
            <a:r>
              <a:rPr lang="en-GB" sz="1300" dirty="0" err="1"/>
              <a:t>tasima</a:t>
            </a:r>
            <a:r>
              <a:rPr lang="en-GB" sz="1300" dirty="0"/>
              <a:t> </a:t>
            </a:r>
            <a:r>
              <a:rPr lang="en-GB" sz="1300" dirty="0" err="1"/>
              <a:t>ekipmanlari</a:t>
            </a:r>
            <a:r>
              <a:rPr lang="en-GB" sz="1300" dirty="0"/>
              <a:t> </a:t>
            </a:r>
            <a:r>
              <a:rPr lang="en-GB" sz="1300" dirty="0" err="1"/>
              <a:t>defalarca</a:t>
            </a:r>
            <a:r>
              <a:rPr lang="en-GB" sz="1300" dirty="0"/>
              <a:t> </a:t>
            </a:r>
            <a:r>
              <a:rPr lang="en-GB" sz="1300" dirty="0" err="1"/>
              <a:t>doldur</a:t>
            </a:r>
            <a:r>
              <a:rPr lang="en-GB" sz="1300" dirty="0"/>
              <a:t> </a:t>
            </a:r>
            <a:r>
              <a:rPr lang="en-GB" sz="1300" dirty="0" err="1"/>
              <a:t>bosalt</a:t>
            </a:r>
            <a:r>
              <a:rPr lang="en-GB" sz="1300" dirty="0"/>
              <a:t> </a:t>
            </a:r>
            <a:r>
              <a:rPr lang="en-GB" sz="1300" dirty="0" err="1"/>
              <a:t>kullaniliyor</a:t>
            </a:r>
            <a:r>
              <a:rPr lang="en-GB" sz="1300" dirty="0"/>
              <a:t>. </a:t>
            </a:r>
            <a:r>
              <a:rPr lang="en-GB" sz="1300" dirty="0" err="1"/>
              <a:t>Icindeki</a:t>
            </a:r>
            <a:r>
              <a:rPr lang="en-GB" sz="1300" dirty="0"/>
              <a:t> </a:t>
            </a:r>
            <a:r>
              <a:rPr lang="en-GB" sz="1300" dirty="0" err="1"/>
              <a:t>parcalar</a:t>
            </a:r>
            <a:r>
              <a:rPr lang="en-GB" sz="1300" dirty="0"/>
              <a:t> </a:t>
            </a:r>
            <a:r>
              <a:rPr lang="en-GB" sz="1300" dirty="0" err="1"/>
              <a:t>bosaltilip</a:t>
            </a:r>
            <a:r>
              <a:rPr lang="en-GB" sz="1300" dirty="0"/>
              <a:t> </a:t>
            </a:r>
            <a:r>
              <a:rPr lang="en-GB" sz="1300" dirty="0" err="1"/>
              <a:t>kasaya</a:t>
            </a:r>
            <a:r>
              <a:rPr lang="en-GB" sz="1300" dirty="0"/>
              <a:t> </a:t>
            </a:r>
            <a:r>
              <a:rPr lang="en-GB" sz="1300" dirty="0" err="1"/>
              <a:t>baska</a:t>
            </a:r>
            <a:r>
              <a:rPr lang="en-GB" sz="1300" dirty="0"/>
              <a:t> </a:t>
            </a:r>
            <a:r>
              <a:rPr lang="en-GB" sz="1300" dirty="0" err="1"/>
              <a:t>parca</a:t>
            </a:r>
            <a:r>
              <a:rPr lang="en-GB" sz="1300" dirty="0"/>
              <a:t> </a:t>
            </a:r>
            <a:r>
              <a:rPr lang="en-GB" sz="1300" dirty="0" err="1"/>
              <a:t>konuldugu</a:t>
            </a:r>
            <a:r>
              <a:rPr lang="en-GB" sz="1300" dirty="0"/>
              <a:t> zaman </a:t>
            </a:r>
            <a:r>
              <a:rPr lang="en-GB" sz="1300" dirty="0" err="1"/>
              <a:t>karisikliga</a:t>
            </a:r>
            <a:r>
              <a:rPr lang="en-GB" sz="1300" dirty="0"/>
              <a:t> </a:t>
            </a:r>
            <a:r>
              <a:rPr lang="en-GB" sz="1300" dirty="0" err="1"/>
              <a:t>sebep</a:t>
            </a:r>
            <a:r>
              <a:rPr lang="en-GB" sz="1300" dirty="0"/>
              <a:t> </a:t>
            </a:r>
            <a:r>
              <a:rPr lang="en-GB" sz="1300" dirty="0" err="1"/>
              <a:t>olur</a:t>
            </a:r>
            <a:r>
              <a:rPr lang="en-GB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/>
              <a:t>OK-RED-TASHIH-AYIKLA </a:t>
            </a:r>
            <a:r>
              <a:rPr lang="en-GB" sz="1300" dirty="0" err="1"/>
              <a:t>hangi</a:t>
            </a:r>
            <a:r>
              <a:rPr lang="en-GB" sz="1300" dirty="0"/>
              <a:t> </a:t>
            </a:r>
            <a:r>
              <a:rPr lang="en-GB" sz="1300" dirty="0" err="1"/>
              <a:t>etiket</a:t>
            </a:r>
            <a:r>
              <a:rPr lang="en-GB" sz="1300" dirty="0"/>
              <a:t> </a:t>
            </a:r>
            <a:r>
              <a:rPr lang="en-GB" sz="1300" dirty="0" err="1"/>
              <a:t>varsa</a:t>
            </a:r>
            <a:r>
              <a:rPr lang="en-GB" sz="1300" dirty="0"/>
              <a:t> o </a:t>
            </a:r>
            <a:r>
              <a:rPr lang="en-GB" sz="1300" dirty="0" err="1"/>
              <a:t>sekilde</a:t>
            </a:r>
            <a:r>
              <a:rPr lang="en-GB" sz="1300" dirty="0"/>
              <a:t> </a:t>
            </a:r>
            <a:r>
              <a:rPr lang="en-GB" sz="1300" dirty="0" err="1"/>
              <a:t>dusunulur</a:t>
            </a:r>
            <a:r>
              <a:rPr lang="en-GB" sz="1300" dirty="0"/>
              <a:t>. </a:t>
            </a:r>
            <a:r>
              <a:rPr lang="en-GB" sz="1300" dirty="0" err="1"/>
              <a:t>Oysaki</a:t>
            </a:r>
            <a:r>
              <a:rPr lang="en-GB" sz="1300" dirty="0"/>
              <a:t> </a:t>
            </a:r>
            <a:r>
              <a:rPr lang="en-GB" sz="1300" dirty="0" err="1"/>
              <a:t>kasaya</a:t>
            </a:r>
            <a:r>
              <a:rPr lang="en-GB" sz="1300" dirty="0"/>
              <a:t> </a:t>
            </a:r>
            <a:r>
              <a:rPr lang="en-GB" sz="1300" dirty="0" err="1"/>
              <a:t>konulan</a:t>
            </a:r>
            <a:r>
              <a:rPr lang="en-GB" sz="1300" dirty="0"/>
              <a:t> </a:t>
            </a:r>
            <a:r>
              <a:rPr lang="en-GB" sz="1300" dirty="0" err="1"/>
              <a:t>parca</a:t>
            </a:r>
            <a:r>
              <a:rPr lang="en-GB" sz="1300" dirty="0"/>
              <a:t> </a:t>
            </a:r>
            <a:r>
              <a:rPr lang="en-GB" sz="1300" dirty="0" err="1"/>
              <a:t>daha</a:t>
            </a:r>
            <a:r>
              <a:rPr lang="en-GB" sz="1300" dirty="0"/>
              <a:t> </a:t>
            </a:r>
            <a:r>
              <a:rPr lang="en-GB" sz="1300" dirty="0" err="1"/>
              <a:t>kontrol</a:t>
            </a:r>
            <a:r>
              <a:rPr lang="en-GB" sz="1300" dirty="0"/>
              <a:t> bile </a:t>
            </a:r>
            <a:r>
              <a:rPr lang="en-GB" sz="1300" dirty="0" err="1"/>
              <a:t>edilmemis</a:t>
            </a:r>
            <a:r>
              <a:rPr lang="en-GB" sz="1300" dirty="0"/>
              <a:t> </a:t>
            </a:r>
            <a:r>
              <a:rPr lang="en-GB" sz="1300" dirty="0" err="1"/>
              <a:t>olabilir</a:t>
            </a:r>
            <a:r>
              <a:rPr lang="en-GB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Yanlislikla</a:t>
            </a:r>
            <a:r>
              <a:rPr lang="en-GB" sz="1300" dirty="0"/>
              <a:t> Red </a:t>
            </a:r>
            <a:r>
              <a:rPr lang="en-GB" sz="1300" dirty="0" err="1"/>
              <a:t>parcalar</a:t>
            </a:r>
            <a:r>
              <a:rPr lang="en-GB" sz="1300" dirty="0"/>
              <a:t> </a:t>
            </a:r>
            <a:r>
              <a:rPr lang="en-GB" sz="1300" dirty="0" err="1"/>
              <a:t>saglama</a:t>
            </a:r>
            <a:r>
              <a:rPr lang="en-GB" sz="1300" dirty="0"/>
              <a:t>, </a:t>
            </a:r>
            <a:r>
              <a:rPr lang="en-GB" sz="1300" dirty="0" err="1"/>
              <a:t>saglam</a:t>
            </a:r>
            <a:r>
              <a:rPr lang="en-GB" sz="1300" dirty="0"/>
              <a:t> </a:t>
            </a:r>
            <a:r>
              <a:rPr lang="en-GB" sz="1300" dirty="0" err="1"/>
              <a:t>parcalar</a:t>
            </a:r>
            <a:r>
              <a:rPr lang="en-GB" sz="1300" dirty="0"/>
              <a:t> </a:t>
            </a:r>
            <a:r>
              <a:rPr lang="en-GB" sz="1300" dirty="0" err="1"/>
              <a:t>REDde</a:t>
            </a:r>
            <a:r>
              <a:rPr lang="en-GB" sz="1300" dirty="0"/>
              <a:t> </a:t>
            </a:r>
            <a:r>
              <a:rPr lang="en-GB" sz="1300" dirty="0" err="1"/>
              <a:t>karisabilir</a:t>
            </a:r>
            <a:r>
              <a:rPr lang="en-GB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/>
              <a:t>Bu </a:t>
            </a:r>
            <a:r>
              <a:rPr lang="en-GB" sz="1300" dirty="0" err="1"/>
              <a:t>yuzden</a:t>
            </a:r>
            <a:r>
              <a:rPr lang="en-GB" sz="1300" dirty="0"/>
              <a:t> </a:t>
            </a:r>
            <a:r>
              <a:rPr lang="en-GB" sz="1300" dirty="0" err="1"/>
              <a:t>Renkli</a:t>
            </a:r>
            <a:r>
              <a:rPr lang="en-GB" sz="1300" dirty="0"/>
              <a:t> </a:t>
            </a:r>
            <a:r>
              <a:rPr lang="en-GB" sz="1300" dirty="0" err="1"/>
              <a:t>Stickerleri</a:t>
            </a:r>
            <a:r>
              <a:rPr lang="en-GB" sz="1300" dirty="0"/>
              <a:t>  </a:t>
            </a:r>
            <a:r>
              <a:rPr lang="en-GB" sz="1300" dirty="0" err="1"/>
              <a:t>parca</a:t>
            </a:r>
            <a:r>
              <a:rPr lang="en-GB" sz="1300" dirty="0"/>
              <a:t> </a:t>
            </a:r>
            <a:r>
              <a:rPr lang="en-GB" sz="1300" dirty="0" err="1"/>
              <a:t>uzerine</a:t>
            </a:r>
            <a:r>
              <a:rPr lang="en-GB" sz="1300" dirty="0"/>
              <a:t> yada </a:t>
            </a:r>
            <a:r>
              <a:rPr lang="en-GB" sz="1300" dirty="0" err="1"/>
              <a:t>barkodlu</a:t>
            </a:r>
            <a:r>
              <a:rPr lang="en-GB" sz="1300" dirty="0"/>
              <a:t> </a:t>
            </a:r>
            <a:r>
              <a:rPr lang="en-GB" sz="1300" dirty="0" err="1"/>
              <a:t>etiketin</a:t>
            </a:r>
            <a:r>
              <a:rPr lang="en-GB" sz="1300" dirty="0"/>
              <a:t> </a:t>
            </a:r>
            <a:r>
              <a:rPr lang="en-GB" sz="1300" dirty="0" err="1"/>
              <a:t>uygun</a:t>
            </a:r>
            <a:r>
              <a:rPr lang="en-GB" sz="1300" dirty="0"/>
              <a:t> </a:t>
            </a:r>
            <a:r>
              <a:rPr lang="en-GB" sz="1300" dirty="0" err="1"/>
              <a:t>bir</a:t>
            </a:r>
            <a:r>
              <a:rPr lang="en-GB" sz="1300" dirty="0"/>
              <a:t> </a:t>
            </a:r>
            <a:r>
              <a:rPr lang="en-GB" sz="1300" dirty="0" err="1"/>
              <a:t>kosesine</a:t>
            </a:r>
            <a:r>
              <a:rPr lang="en-GB" sz="1300" dirty="0"/>
              <a:t> yada </a:t>
            </a:r>
            <a:r>
              <a:rPr lang="en-GB" sz="1300" dirty="0" err="1"/>
              <a:t>kolinin</a:t>
            </a:r>
            <a:r>
              <a:rPr lang="en-GB" sz="1300" dirty="0"/>
              <a:t> </a:t>
            </a:r>
            <a:r>
              <a:rPr lang="en-GB" sz="1300" dirty="0" err="1"/>
              <a:t>uzerine</a:t>
            </a:r>
            <a:r>
              <a:rPr lang="en-GB" sz="1300" dirty="0"/>
              <a:t> </a:t>
            </a:r>
            <a:r>
              <a:rPr lang="en-GB" sz="1300" dirty="0" err="1"/>
              <a:t>yapistiriniz</a:t>
            </a:r>
            <a:r>
              <a:rPr lang="en-GB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Tek</a:t>
            </a:r>
            <a:r>
              <a:rPr lang="en-GB" sz="1300" dirty="0"/>
              <a:t> </a:t>
            </a:r>
            <a:r>
              <a:rPr lang="en-GB" sz="1300" dirty="0" err="1"/>
              <a:t>kullanimlik</a:t>
            </a:r>
            <a:r>
              <a:rPr lang="en-GB" sz="1300" dirty="0"/>
              <a:t> </a:t>
            </a:r>
            <a:r>
              <a:rPr lang="en-GB" sz="1300" dirty="0" err="1"/>
              <a:t>tahta</a:t>
            </a:r>
            <a:r>
              <a:rPr lang="en-GB" sz="1300" dirty="0"/>
              <a:t> </a:t>
            </a:r>
            <a:r>
              <a:rPr lang="en-GB" sz="1300" dirty="0" err="1"/>
              <a:t>palet</a:t>
            </a:r>
            <a:r>
              <a:rPr lang="en-GB" sz="1300" dirty="0"/>
              <a:t> yada </a:t>
            </a:r>
            <a:r>
              <a:rPr lang="en-GB" sz="1300" dirty="0" err="1"/>
              <a:t>sandiklar</a:t>
            </a:r>
            <a:r>
              <a:rPr lang="en-GB" sz="1300" dirty="0"/>
              <a:t> </a:t>
            </a:r>
            <a:r>
              <a:rPr lang="en-GB" sz="1300" dirty="0" err="1"/>
              <a:t>olursa</a:t>
            </a:r>
            <a:r>
              <a:rPr lang="en-GB" sz="1300" dirty="0"/>
              <a:t> (yurt </a:t>
            </a:r>
            <a:r>
              <a:rPr lang="en-GB" sz="1300" dirty="0" err="1"/>
              <a:t>disina</a:t>
            </a:r>
            <a:r>
              <a:rPr lang="en-GB" sz="1300" dirty="0"/>
              <a:t> </a:t>
            </a:r>
            <a:r>
              <a:rPr lang="en-GB" sz="1300" dirty="0" err="1"/>
              <a:t>gonderdiklerimiz</a:t>
            </a:r>
            <a:r>
              <a:rPr lang="en-GB" sz="1300" dirty="0"/>
              <a:t> </a:t>
            </a:r>
            <a:r>
              <a:rPr lang="en-GB" sz="1300" dirty="0" err="1"/>
              <a:t>gibi</a:t>
            </a:r>
            <a:r>
              <a:rPr lang="en-GB" sz="1300" dirty="0"/>
              <a:t>) </a:t>
            </a:r>
            <a:r>
              <a:rPr lang="en-GB" sz="1300" dirty="0" err="1"/>
              <a:t>bunlarada</a:t>
            </a:r>
            <a:r>
              <a:rPr lang="en-GB" sz="1300" dirty="0"/>
              <a:t> </a:t>
            </a:r>
            <a:r>
              <a:rPr lang="en-GB" sz="1300" dirty="0" err="1"/>
              <a:t>yapistirabilirsiniz</a:t>
            </a:r>
            <a:r>
              <a:rPr lang="en-GB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 err="1"/>
              <a:t>Cunku</a:t>
            </a:r>
            <a:r>
              <a:rPr lang="en-GB" sz="1300" dirty="0"/>
              <a:t> </a:t>
            </a:r>
            <a:r>
              <a:rPr lang="en-GB" sz="1300" dirty="0" err="1"/>
              <a:t>firmadan</a:t>
            </a:r>
            <a:r>
              <a:rPr lang="en-GB" sz="1300" dirty="0"/>
              <a:t> </a:t>
            </a:r>
            <a:r>
              <a:rPr lang="en-GB" sz="1300" dirty="0" err="1"/>
              <a:t>bir</a:t>
            </a:r>
            <a:r>
              <a:rPr lang="en-GB" sz="1300" dirty="0"/>
              <a:t> </a:t>
            </a:r>
            <a:r>
              <a:rPr lang="en-GB" sz="1300" dirty="0" err="1"/>
              <a:t>kere</a:t>
            </a:r>
            <a:r>
              <a:rPr lang="en-GB" sz="1300" dirty="0"/>
              <a:t> </a:t>
            </a:r>
            <a:r>
              <a:rPr lang="en-GB" sz="1300" dirty="0" err="1"/>
              <a:t>cikar</a:t>
            </a:r>
            <a:r>
              <a:rPr lang="en-GB" sz="1300" dirty="0"/>
              <a:t> </a:t>
            </a:r>
            <a:r>
              <a:rPr lang="en-GB" sz="1300" dirty="0" err="1"/>
              <a:t>bir</a:t>
            </a:r>
            <a:r>
              <a:rPr lang="en-GB" sz="1300" dirty="0"/>
              <a:t> </a:t>
            </a:r>
            <a:r>
              <a:rPr lang="en-GB" sz="1300" dirty="0" err="1"/>
              <a:t>dahada</a:t>
            </a:r>
            <a:r>
              <a:rPr lang="en-GB" sz="1300" dirty="0"/>
              <a:t> </a:t>
            </a:r>
            <a:r>
              <a:rPr lang="en-GB" sz="1300" dirty="0" err="1"/>
              <a:t>geri</a:t>
            </a:r>
            <a:r>
              <a:rPr lang="en-GB" sz="1300" dirty="0"/>
              <a:t> </a:t>
            </a:r>
            <a:r>
              <a:rPr lang="en-GB" sz="1300" dirty="0" err="1"/>
              <a:t>gelmez</a:t>
            </a:r>
            <a:r>
              <a:rPr lang="en-GB" sz="1300" dirty="0"/>
              <a:t> </a:t>
            </a:r>
            <a:r>
              <a:rPr lang="en-GB" sz="1300" dirty="0" err="1"/>
              <a:t>bu</a:t>
            </a:r>
            <a:r>
              <a:rPr lang="en-GB" sz="1300" dirty="0"/>
              <a:t> tur </a:t>
            </a:r>
            <a:r>
              <a:rPr lang="en-GB" sz="1300" dirty="0" err="1"/>
              <a:t>sandiklar</a:t>
            </a:r>
            <a:r>
              <a:rPr lang="en-GB" sz="1300" dirty="0"/>
              <a:t> </a:t>
            </a:r>
            <a:r>
              <a:rPr lang="en-GB" sz="1300" dirty="0" err="1"/>
              <a:t>ve</a:t>
            </a:r>
            <a:r>
              <a:rPr lang="en-GB" sz="1300" dirty="0"/>
              <a:t> </a:t>
            </a:r>
            <a:r>
              <a:rPr lang="en-GB" sz="1300" dirty="0" err="1"/>
              <a:t>bize</a:t>
            </a:r>
            <a:r>
              <a:rPr lang="en-GB" sz="1300" dirty="0"/>
              <a:t> risk </a:t>
            </a:r>
            <a:r>
              <a:rPr lang="en-GB" sz="1300" dirty="0" err="1"/>
              <a:t>olusturmaz</a:t>
            </a:r>
            <a:r>
              <a:rPr lang="en-GB" sz="1300" dirty="0"/>
              <a:t>.</a:t>
            </a:r>
            <a:endParaRPr lang="tr-TR" sz="1300" dirty="0"/>
          </a:p>
        </p:txBody>
      </p:sp>
      <p:cxnSp>
        <p:nvCxnSpPr>
          <p:cNvPr id="17" name="Düz Ok Bağlayıcısı 16"/>
          <p:cNvCxnSpPr/>
          <p:nvPr/>
        </p:nvCxnSpPr>
        <p:spPr>
          <a:xfrm rot="1800000" flipV="1">
            <a:off x="3315737" y="1298468"/>
            <a:ext cx="19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418904" y="154609"/>
            <a:ext cx="504000" cy="504000"/>
          </a:xfrm>
          <a:prstGeom prst="ellipse">
            <a:avLst/>
          </a:prstGeom>
          <a:noFill/>
          <a:ln w="12700" algn="ctr">
            <a:solidFill>
              <a:srgbClr val="002060"/>
            </a:solidFill>
            <a:miter lim="800000"/>
            <a:headEnd/>
            <a:tailEnd/>
          </a:ln>
          <a:effectLst>
            <a:prstShdw prst="shdw18" dist="17961" dir="13500000">
              <a:srgbClr val="00206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GB" sz="1800" b="1" i="0" u="none" strike="noStrike" baseline="0">
                <a:solidFill>
                  <a:srgbClr val="002060"/>
                </a:solidFill>
                <a:latin typeface="Arial Narrow" panose="020B0606020202030204" pitchFamily="34" charset="0"/>
              </a:rPr>
              <a:t>K</a:t>
            </a:r>
            <a:r>
              <a:rPr lang="tr-TR" sz="1800" b="1" i="0" u="none" strike="noStrike" baseline="0">
                <a:solidFill>
                  <a:srgbClr val="002060"/>
                </a:solidFill>
                <a:latin typeface="Arial Narrow" panose="020B0606020202030204" pitchFamily="34" charset="0"/>
              </a:rPr>
              <a:t>1</a:t>
            </a:r>
            <a:endParaRPr lang="en-GB" sz="1800" b="0" i="0" u="none" strike="noStrike" baseline="0">
              <a:solidFill>
                <a:srgbClr val="000000"/>
              </a:solidFill>
              <a:latin typeface="Arial Narrow" panose="020B0606020202030204" pitchFamily="34" charset="0"/>
              <a:cs typeface="Times New Roman"/>
            </a:endParaRPr>
          </a:p>
        </p:txBody>
      </p:sp>
      <p:grpSp>
        <p:nvGrpSpPr>
          <p:cNvPr id="4" name="Grup 3"/>
          <p:cNvGrpSpPr/>
          <p:nvPr/>
        </p:nvGrpSpPr>
        <p:grpSpPr>
          <a:xfrm flipV="1">
            <a:off x="1591697" y="3901967"/>
            <a:ext cx="3710506" cy="1"/>
            <a:chOff x="1737631" y="2352567"/>
            <a:chExt cx="3710506" cy="1"/>
          </a:xfrm>
        </p:grpSpPr>
        <p:cxnSp>
          <p:nvCxnSpPr>
            <p:cNvPr id="25" name="Düz Ok Bağlayıcısı 24"/>
            <p:cNvCxnSpPr/>
            <p:nvPr/>
          </p:nvCxnSpPr>
          <p:spPr>
            <a:xfrm rot="19800000" flipH="1" flipV="1">
              <a:off x="1737631" y="2352567"/>
              <a:ext cx="19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/>
            <p:cNvCxnSpPr/>
            <p:nvPr/>
          </p:nvCxnSpPr>
          <p:spPr>
            <a:xfrm rot="1800000" flipV="1">
              <a:off x="3468137" y="2352568"/>
              <a:ext cx="19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Resim 3" descr="image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9" y="5670672"/>
            <a:ext cx="3266860" cy="100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Resim 4" descr="image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81" y="5670672"/>
            <a:ext cx="3282993" cy="100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99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 16"/>
          <p:cNvGrpSpPr/>
          <p:nvPr/>
        </p:nvGrpSpPr>
        <p:grpSpPr>
          <a:xfrm rot="16200000">
            <a:off x="9142299" y="3790573"/>
            <a:ext cx="2880000" cy="2880000"/>
            <a:chOff x="3145015" y="651161"/>
            <a:chExt cx="2880000" cy="2880000"/>
          </a:xfrm>
        </p:grpSpPr>
        <p:sp>
          <p:nvSpPr>
            <p:cNvPr id="9" name="Oval 8"/>
            <p:cNvSpPr/>
            <p:nvPr/>
          </p:nvSpPr>
          <p:spPr>
            <a:xfrm>
              <a:off x="3145015" y="651161"/>
              <a:ext cx="2880000" cy="288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5000" b="1" dirty="0">
                  <a:latin typeface="Arial Narrow" panose="020B0606020202030204" pitchFamily="34" charset="0"/>
                </a:rPr>
                <a:t>TASHİH</a:t>
              </a:r>
              <a:endParaRPr lang="en-GB" sz="5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Halka 9"/>
            <p:cNvSpPr/>
            <p:nvPr/>
          </p:nvSpPr>
          <p:spPr>
            <a:xfrm>
              <a:off x="3271015" y="777161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 17"/>
          <p:cNvGrpSpPr/>
          <p:nvPr/>
        </p:nvGrpSpPr>
        <p:grpSpPr>
          <a:xfrm rot="16200000">
            <a:off x="6136300" y="3790574"/>
            <a:ext cx="2880000" cy="2880000"/>
            <a:chOff x="113915" y="651161"/>
            <a:chExt cx="2880000" cy="2880000"/>
          </a:xfrm>
        </p:grpSpPr>
        <p:sp>
          <p:nvSpPr>
            <p:cNvPr id="11" name="Oval 10"/>
            <p:cNvSpPr/>
            <p:nvPr/>
          </p:nvSpPr>
          <p:spPr>
            <a:xfrm>
              <a:off x="113915" y="651161"/>
              <a:ext cx="2880000" cy="28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5000" b="1" dirty="0">
                  <a:latin typeface="Arial Narrow" panose="020B0606020202030204" pitchFamily="34" charset="0"/>
                </a:rPr>
                <a:t>AYIKLA</a:t>
              </a:r>
              <a:endParaRPr lang="en-GB" sz="5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2" name="Halka 11"/>
            <p:cNvSpPr/>
            <p:nvPr/>
          </p:nvSpPr>
          <p:spPr>
            <a:xfrm>
              <a:off x="239915" y="777161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 2"/>
          <p:cNvGrpSpPr/>
          <p:nvPr/>
        </p:nvGrpSpPr>
        <p:grpSpPr>
          <a:xfrm rot="16200000">
            <a:off x="124300" y="3790576"/>
            <a:ext cx="2880000" cy="2880000"/>
            <a:chOff x="7696222" y="4722655"/>
            <a:chExt cx="2880000" cy="2880000"/>
          </a:xfrm>
        </p:grpSpPr>
        <p:sp>
          <p:nvSpPr>
            <p:cNvPr id="14" name="Oval 13"/>
            <p:cNvSpPr/>
            <p:nvPr/>
          </p:nvSpPr>
          <p:spPr>
            <a:xfrm>
              <a:off x="7696222" y="4722655"/>
              <a:ext cx="2880000" cy="288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5000" b="1" dirty="0">
                  <a:latin typeface="Arial Narrow" panose="020B0606020202030204" pitchFamily="34" charset="0"/>
                </a:rPr>
                <a:t>KABUL</a:t>
              </a:r>
            </a:p>
            <a:p>
              <a:pPr algn="ctr"/>
              <a:r>
                <a:rPr lang="tr-TR" sz="3000" b="1" dirty="0">
                  <a:latin typeface="Arial Narrow" panose="020B0606020202030204" pitchFamily="34" charset="0"/>
                </a:rPr>
                <a:t>GKK</a:t>
              </a:r>
              <a:endParaRPr lang="en-GB" sz="3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Halka 14"/>
            <p:cNvSpPr/>
            <p:nvPr/>
          </p:nvSpPr>
          <p:spPr>
            <a:xfrm>
              <a:off x="7822222" y="4848655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 rot="16200000">
            <a:off x="3130300" y="3790575"/>
            <a:ext cx="2880000" cy="2880000"/>
            <a:chOff x="6192999" y="651161"/>
            <a:chExt cx="2880000" cy="2880000"/>
          </a:xfrm>
        </p:grpSpPr>
        <p:sp>
          <p:nvSpPr>
            <p:cNvPr id="20" name="Oval 19"/>
            <p:cNvSpPr/>
            <p:nvPr/>
          </p:nvSpPr>
          <p:spPr>
            <a:xfrm>
              <a:off x="6192999" y="651161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7000" b="1" dirty="0">
                  <a:latin typeface="Arial Narrow" panose="020B0606020202030204" pitchFamily="34" charset="0"/>
                </a:rPr>
                <a:t>İADE</a:t>
              </a:r>
              <a:endParaRPr lang="en-GB" sz="7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1" name="Halka 20"/>
            <p:cNvSpPr/>
            <p:nvPr/>
          </p:nvSpPr>
          <p:spPr>
            <a:xfrm>
              <a:off x="6318999" y="777161"/>
              <a:ext cx="2628000" cy="2628000"/>
            </a:xfrm>
            <a:prstGeom prst="donut">
              <a:avLst>
                <a:gd name="adj" fmla="val 25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1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315</Words>
  <Application>Microsoft Office PowerPoint</Application>
  <PresentationFormat>Geniş ekran</PresentationFormat>
  <Paragraphs>39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CANTUĞ KARA</dc:creator>
  <cp:lastModifiedBy>mesut iskur</cp:lastModifiedBy>
  <cp:revision>46</cp:revision>
  <dcterms:created xsi:type="dcterms:W3CDTF">2019-05-16T13:32:17Z</dcterms:created>
  <dcterms:modified xsi:type="dcterms:W3CDTF">2022-11-23T22:51:04Z</dcterms:modified>
</cp:coreProperties>
</file>