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3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92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2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1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AE859C02-6F16-2E06-0AA4-E27B35511D75}"/>
              </a:ext>
            </a:extLst>
          </p:cNvPr>
          <p:cNvSpPr/>
          <p:nvPr/>
        </p:nvSpPr>
        <p:spPr>
          <a:xfrm>
            <a:off x="498565" y="1178924"/>
            <a:ext cx="5860869" cy="4566556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2C4E23-C82A-B7E9-862B-05951C919941}"/>
              </a:ext>
            </a:extLst>
          </p:cNvPr>
          <p:cNvSpPr/>
          <p:nvPr/>
        </p:nvSpPr>
        <p:spPr>
          <a:xfrm>
            <a:off x="1260566" y="385630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最新スレの</a:t>
            </a:r>
            <a:r>
              <a:rPr lang="en-US" altLang="ja-JP" dirty="0"/>
              <a:t>URL</a:t>
            </a:r>
            <a:r>
              <a:rPr lang="ja-JP" altLang="en-US" dirty="0"/>
              <a:t>と</a:t>
            </a:r>
            <a:r>
              <a:rPr lang="en-US" altLang="ja-JP" dirty="0"/>
              <a:t>part</a:t>
            </a:r>
            <a:r>
              <a:rPr lang="ja-JP" altLang="en-US" dirty="0"/>
              <a:t>数を入力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CAED38-5F34-8610-48C4-538B5346FBE6}"/>
              </a:ext>
            </a:extLst>
          </p:cNvPr>
          <p:cNvSpPr/>
          <p:nvPr/>
        </p:nvSpPr>
        <p:spPr>
          <a:xfrm>
            <a:off x="1534885" y="2721569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スレ</a:t>
            </a:r>
            <a:r>
              <a:rPr lang="en-US" altLang="ja-JP" dirty="0"/>
              <a:t>URL</a:t>
            </a:r>
            <a:r>
              <a:rPr lang="ja-JP" altLang="en-US" dirty="0"/>
              <a:t>を</a:t>
            </a:r>
            <a:r>
              <a:rPr lang="en-US" altLang="ja-JP" dirty="0" err="1"/>
              <a:t>dat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に変換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BDA08AB-BE87-AD9F-2058-07E36D9248AE}"/>
              </a:ext>
            </a:extLst>
          </p:cNvPr>
          <p:cNvSpPr/>
          <p:nvPr/>
        </p:nvSpPr>
        <p:spPr>
          <a:xfrm>
            <a:off x="2989218" y="892904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B07E3B2-58FA-E5C8-95E8-FB01ED7A2493}"/>
              </a:ext>
            </a:extLst>
          </p:cNvPr>
          <p:cNvSpPr/>
          <p:nvPr/>
        </p:nvSpPr>
        <p:spPr>
          <a:xfrm>
            <a:off x="1534885" y="3509695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</a:t>
            </a:r>
            <a:r>
              <a:rPr lang="ja-JP" altLang="en-US" dirty="0"/>
              <a:t>ファイル取得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31EC3FE-7332-7225-EA66-AFD4DCCEEFAA}"/>
              </a:ext>
            </a:extLst>
          </p:cNvPr>
          <p:cNvSpPr/>
          <p:nvPr/>
        </p:nvSpPr>
        <p:spPr>
          <a:xfrm>
            <a:off x="3263537" y="4016969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52FEE0A-5918-8DAA-2CCB-E82A979B7D86}"/>
              </a:ext>
            </a:extLst>
          </p:cNvPr>
          <p:cNvSpPr/>
          <p:nvPr/>
        </p:nvSpPr>
        <p:spPr>
          <a:xfrm>
            <a:off x="3224348" y="3235376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47C4507-DC01-6DAB-D618-CBB151C0B2EA}"/>
              </a:ext>
            </a:extLst>
          </p:cNvPr>
          <p:cNvSpPr/>
          <p:nvPr/>
        </p:nvSpPr>
        <p:spPr>
          <a:xfrm>
            <a:off x="1534885" y="429782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</a:t>
            </a:r>
            <a:r>
              <a:rPr lang="ja-JP" altLang="en-US"/>
              <a:t>をバイト型と</a:t>
            </a:r>
            <a:r>
              <a:rPr lang="ja-JP" altLang="en-US" dirty="0"/>
              <a:t>して結合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064B54-9A0D-3551-BA75-5DB9CE3C1BE8}"/>
              </a:ext>
            </a:extLst>
          </p:cNvPr>
          <p:cNvSpPr/>
          <p:nvPr/>
        </p:nvSpPr>
        <p:spPr>
          <a:xfrm>
            <a:off x="3263537" y="4805095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9E746D2-7BEB-690C-75D0-B7FBCC7FFCEB}"/>
              </a:ext>
            </a:extLst>
          </p:cNvPr>
          <p:cNvSpPr/>
          <p:nvPr/>
        </p:nvSpPr>
        <p:spPr>
          <a:xfrm>
            <a:off x="1434738" y="1284108"/>
            <a:ext cx="3805646" cy="45284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r>
              <a:rPr lang="ja-JP" altLang="en-US" dirty="0">
                <a:solidFill>
                  <a:schemeClr val="tx1"/>
                </a:solidFill>
              </a:rPr>
              <a:t>数だけ繰り返し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CB9CED4-0A88-F822-5D05-A340B7E029B5}"/>
              </a:ext>
            </a:extLst>
          </p:cNvPr>
          <p:cNvSpPr/>
          <p:nvPr/>
        </p:nvSpPr>
        <p:spPr>
          <a:xfrm>
            <a:off x="1495696" y="508445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</a:t>
            </a:r>
            <a:r>
              <a:rPr lang="ja-JP" altLang="en-US" dirty="0"/>
              <a:t>スレ目まで完了のメッセージ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CB93BC90-E199-D899-DD64-AA2696C7CE7F}"/>
              </a:ext>
            </a:extLst>
          </p:cNvPr>
          <p:cNvSpPr/>
          <p:nvPr/>
        </p:nvSpPr>
        <p:spPr>
          <a:xfrm rot="10800000">
            <a:off x="940524" y="2116050"/>
            <a:ext cx="387534" cy="317998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4064496-939F-8169-2AC7-7210692C0099}"/>
              </a:ext>
            </a:extLst>
          </p:cNvPr>
          <p:cNvSpPr/>
          <p:nvPr/>
        </p:nvSpPr>
        <p:spPr>
          <a:xfrm>
            <a:off x="1538150" y="1901054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前スレ</a:t>
            </a:r>
            <a:r>
              <a:rPr lang="en-US" altLang="ja-JP" dirty="0"/>
              <a:t>URL</a:t>
            </a:r>
            <a:r>
              <a:rPr lang="ja-JP" altLang="en-US" dirty="0"/>
              <a:t>を取得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7442F8E5-A487-4986-E43D-BA45A977E537}"/>
              </a:ext>
            </a:extLst>
          </p:cNvPr>
          <p:cNvSpPr/>
          <p:nvPr/>
        </p:nvSpPr>
        <p:spPr>
          <a:xfrm>
            <a:off x="3227613" y="2414861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5EE75DF-115B-5597-358A-887EDFF2C1F2}"/>
              </a:ext>
            </a:extLst>
          </p:cNvPr>
          <p:cNvSpPr/>
          <p:nvPr/>
        </p:nvSpPr>
        <p:spPr>
          <a:xfrm>
            <a:off x="4604651" y="1997121"/>
            <a:ext cx="1898471" cy="740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見つからない場合は手動で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スレ目の</a:t>
            </a:r>
            <a:r>
              <a:rPr lang="en-US" altLang="ja-JP" sz="1400" dirty="0"/>
              <a:t>URL</a:t>
            </a:r>
            <a:r>
              <a:rPr lang="ja-JP" altLang="en-US" sz="1400" dirty="0"/>
              <a:t>を入力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4F06148F-638B-231E-9368-FDC680A63928}"/>
              </a:ext>
            </a:extLst>
          </p:cNvPr>
          <p:cNvSpPr/>
          <p:nvPr/>
        </p:nvSpPr>
        <p:spPr>
          <a:xfrm>
            <a:off x="3163389" y="5852842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10BC623-C2D4-08EA-7929-61738E8FAE37}"/>
              </a:ext>
            </a:extLst>
          </p:cNvPr>
          <p:cNvSpPr/>
          <p:nvPr/>
        </p:nvSpPr>
        <p:spPr>
          <a:xfrm>
            <a:off x="1434738" y="6191113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結合した</a:t>
            </a:r>
            <a:r>
              <a:rPr lang="en-US" altLang="ja-JP" dirty="0" err="1"/>
              <a:t>dat</a:t>
            </a:r>
            <a:r>
              <a:rPr lang="ja-JP" altLang="en-US" dirty="0"/>
              <a:t>を保存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64CEB967-C7BB-92B2-D07A-84C3E6B4A636}"/>
              </a:ext>
            </a:extLst>
          </p:cNvPr>
          <p:cNvSpPr/>
          <p:nvPr/>
        </p:nvSpPr>
        <p:spPr>
          <a:xfrm>
            <a:off x="3163390" y="6698387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C0D1FAD-AD1D-6FD4-7A79-E371BC4E2239}"/>
              </a:ext>
            </a:extLst>
          </p:cNvPr>
          <p:cNvSpPr/>
          <p:nvPr/>
        </p:nvSpPr>
        <p:spPr>
          <a:xfrm>
            <a:off x="1434738" y="699829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0" i="0" dirty="0">
                <a:solidFill>
                  <a:srgbClr val="E8EAED"/>
                </a:solidFill>
                <a:effectLst/>
                <a:latin typeface="Google Sans"/>
              </a:rPr>
              <a:t>【</a:t>
            </a:r>
            <a:r>
              <a:rPr lang="ja-JP" altLang="en-US" dirty="0"/>
              <a:t>任意</a:t>
            </a:r>
            <a:r>
              <a:rPr lang="en-US" altLang="ja-JP" b="0" i="0" dirty="0">
                <a:solidFill>
                  <a:srgbClr val="E8EAED"/>
                </a:solidFill>
                <a:effectLst/>
                <a:latin typeface="Google Sans"/>
              </a:rPr>
              <a:t>】</a:t>
            </a:r>
            <a:r>
              <a:rPr lang="en-US" altLang="ja-JP" dirty="0" err="1"/>
              <a:t>dat</a:t>
            </a:r>
            <a:r>
              <a:rPr lang="ja-JP" altLang="en-US" dirty="0"/>
              <a:t>を</a:t>
            </a:r>
            <a:r>
              <a:rPr lang="en-US" altLang="ja-JP" dirty="0"/>
              <a:t>html</a:t>
            </a:r>
            <a:r>
              <a:rPr lang="ja-JP" altLang="en-US" dirty="0"/>
              <a:t>に変換し保存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F48352F-A36E-492A-45AB-0DB1194599CF}"/>
              </a:ext>
            </a:extLst>
          </p:cNvPr>
          <p:cNvSpPr/>
          <p:nvPr/>
        </p:nvSpPr>
        <p:spPr>
          <a:xfrm>
            <a:off x="3163390" y="7505565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FB5D04B-B74D-198A-3760-4F549A8C1A8B}"/>
              </a:ext>
            </a:extLst>
          </p:cNvPr>
          <p:cNvSpPr/>
          <p:nvPr/>
        </p:nvSpPr>
        <p:spPr>
          <a:xfrm>
            <a:off x="1434738" y="7792818"/>
            <a:ext cx="3805646" cy="889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保存したファイル名と正常に終了した旨の文を出力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526EA66-9F48-007E-20D9-2573152FD18D}"/>
              </a:ext>
            </a:extLst>
          </p:cNvPr>
          <p:cNvSpPr/>
          <p:nvPr/>
        </p:nvSpPr>
        <p:spPr>
          <a:xfrm>
            <a:off x="4598121" y="3569027"/>
            <a:ext cx="1898471" cy="740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見つからない場合は手動で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スレ目の</a:t>
            </a:r>
            <a:r>
              <a:rPr lang="en-US" altLang="ja-JP" sz="1400" dirty="0"/>
              <a:t>URL</a:t>
            </a:r>
            <a:r>
              <a:rPr lang="ja-JP" altLang="en-US" sz="1400" dirty="0"/>
              <a:t>を入力</a:t>
            </a:r>
          </a:p>
        </p:txBody>
      </p:sp>
    </p:spTree>
    <p:extLst>
      <p:ext uri="{BB962C8B-B14F-4D97-AF65-F5344CB8AC3E}">
        <p14:creationId xmlns:p14="http://schemas.microsoft.com/office/powerpoint/2010/main" val="19988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90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Google Sans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西口　晴人</dc:creator>
  <cp:lastModifiedBy>西口　晴人</cp:lastModifiedBy>
  <cp:revision>3</cp:revision>
  <dcterms:created xsi:type="dcterms:W3CDTF">2023-12-24T07:00:48Z</dcterms:created>
  <dcterms:modified xsi:type="dcterms:W3CDTF">2023-12-24T14:15:48Z</dcterms:modified>
</cp:coreProperties>
</file>