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gVwD/5ABX8GE3O/7Mtw51kuBm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2836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Generics</a:t>
            </a:r>
            <a:endParaRPr b="1"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85" name="Google Shape;85;p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3286116" y="500042"/>
            <a:ext cx="2286016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Generic Abc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73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 Generic Version of the Abc Class</a:t>
            </a:r>
            <a:endParaRPr sz="2400"/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</a:t>
            </a:r>
            <a:r>
              <a:rPr i="1" lang="en-US" sz="2400"/>
              <a:t>generic class</a:t>
            </a:r>
            <a:r>
              <a:rPr lang="en-US" sz="2400"/>
              <a:t> is defined with the following format:</a:t>
            </a:r>
            <a:endParaRPr sz="240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400"/>
              <a:t>class ClassName&lt;T1, T2, ..., Tn&gt; { /* ... */ } </a:t>
            </a:r>
            <a:endParaRPr sz="2400"/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type parameter section, delimited by angle brackets (&lt;&gt;), follows the class name. It specifies the </a:t>
            </a:r>
            <a:r>
              <a:rPr i="1" lang="en-US" sz="2400"/>
              <a:t>type parameters</a:t>
            </a:r>
            <a:r>
              <a:rPr lang="en-US" sz="2400"/>
              <a:t> (also called </a:t>
            </a:r>
            <a:r>
              <a:rPr i="1" lang="en-US" sz="2400"/>
              <a:t>type variables</a:t>
            </a:r>
            <a:r>
              <a:rPr lang="en-US" sz="2400"/>
              <a:t>) T1, T2, ..., and Tn.</a:t>
            </a:r>
            <a:endParaRPr sz="240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400"/>
          </a:p>
        </p:txBody>
      </p:sp>
      <p:pic>
        <p:nvPicPr>
          <p:cNvPr descr="Related image" id="148" name="Google Shape;148;p1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6858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359"/>
              <a:t>Type Parameter Naming Conventions</a:t>
            </a:r>
            <a:endParaRPr sz="3359"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By convention, type parameter names are single, uppercase letters. </a:t>
            </a:r>
            <a:endParaRPr sz="2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/>
          </a:p>
        </p:txBody>
      </p:sp>
      <p:pic>
        <p:nvPicPr>
          <p:cNvPr descr="Related image" id="155" name="Google Shape;155;p1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9144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060"/>
              <a:t>Type Parameter Naming Conventions</a:t>
            </a:r>
            <a:endParaRPr sz="3060"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most commonly used type parameter names are: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 - Element (used extensively by the Java Collections Framework)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 - Key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 - Number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 - Type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 - Value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S,U,V etc. - 2nd, 3rd, 4th types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62" name="Google Shape;162;p1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990600" y="205975"/>
            <a:ext cx="769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2660"/>
              <a:t>Invoking and Instantiating a Generic Type</a:t>
            </a:r>
            <a:endParaRPr sz="2660"/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82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reference the generic Abc class from within your code, you must perform a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generic type invocation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which replaces T with some concrete value, such as Integer: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Abc&lt;Integer&gt; integerObj;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 can think of a generic type invocation as being similar to an ordinary method invocation, but instead of passing an argument to a method, you are passing a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type argument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— Integer in this case — to the Abc class itself.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69" name="Google Shape;169;p1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Instantiating a Generic Type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instantiate this class, use the new keyword, as usual, but place &lt;Integer&gt; between the class name and the parenthesis: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	Abc&lt;Integer&gt; integerBox = new Abc&lt;Integer&gt;();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76" name="Google Shape;176;p1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>
                <a:latin typeface="Arial"/>
                <a:ea typeface="Arial"/>
                <a:cs typeface="Arial"/>
                <a:sym typeface="Arial"/>
              </a:rPr>
              <a:t>The Diamond</a:t>
            </a:r>
            <a:endParaRPr sz="3859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258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 Java SE 7 and later, you can replace the type arguments required to invoke the constructor of a generic class with an empty set of type arguments (&lt;&gt;) as long as the compiler can determine, or infer, the type arguments from the context.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225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pair of angle brackets, &lt;&gt;, is informally called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the diamond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For example, you can create an instance of Abc&lt;Integer&gt; with the following statement: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Abc&lt;Integer&gt; integerBox = new Abc&lt;&gt;();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1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83" name="Google Shape;183;p1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Generic methods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82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Generic methods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are methods that introduce their own type parameters. This is similar to declaring a generic type, but the type parameter's scope is limited to the method where it is declared. Static and non-static generic methods are allowed, as well as generic class constructors.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3782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syntax for a generic method includes a list of type parameters, inside angle brackets, which appears before the method's return type. For static generic methods, the type parameter section must appear before the method's return type.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90" name="Google Shape;190;p1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/>
              <a:t>Example</a:t>
            </a:r>
            <a:endParaRPr b="1" sz="4000"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public &lt;T&gt; void display(T t){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System.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.println(t);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97" name="Google Shape;197;p18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600"/>
              <a:t>Bounded Type Parameters</a:t>
            </a:r>
            <a:endParaRPr sz="3600"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306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There may be times when you want to restrict the types that can be used as type arguments in a parameterized type. For example, a method that operates on numbers might only want to accept instances of Number or its subclasses. This is what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bounded type parameters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are for.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30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declare a bounded type parameter, list the type parameter's name, followed by the extends keyword, followed by its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upper bound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which in this example is Number. Note that, in this context, extends is used in a general sense to mean either "extends" (as in classes) or "implements" (as in interfaces).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04" name="Google Shape;204;p1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800"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457200" y="12763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public &lt;U extends Number&gt; void display(U u){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    System.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.println(u);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211" name="Google Shape;211;p2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Generics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Generics enable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(classes and interfaces) to be parameters when defining classes, interfaces and methods.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92" name="Google Shape;92;p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Generics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Much like the more familiar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formal parameters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used in method declarations, type parameters provide a way for you to re-use the same code with different inputs.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99" name="Google Shape;99;p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Generics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difference is that the inputs to formal parameters are values, while the inputs to type parameters are types.</a:t>
            </a:r>
            <a:endParaRPr/>
          </a:p>
        </p:txBody>
      </p:sp>
      <p:pic>
        <p:nvPicPr>
          <p:cNvPr descr="Related image" id="106" name="Google Shape;106;p4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Benefits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73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Code that uses generics has many benefits over non-generic code: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Stronger type checks at compile time.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A Java compiler applies strong type checking to generic code and issues errors if the code violates type safety. Fixing compile-time errors is easier than fixing runtime errors, which can be difficult to find.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13" name="Google Shape;113;p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Benefits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Elimination of casts.</a:t>
            </a:r>
            <a:br>
              <a:rPr lang="en-US" sz="2240">
                <a:latin typeface="Arial"/>
                <a:ea typeface="Arial"/>
                <a:cs typeface="Arial"/>
                <a:sym typeface="Arial"/>
              </a:rPr>
            </a:br>
            <a:r>
              <a:rPr lang="en-US" sz="2240">
                <a:latin typeface="Arial"/>
                <a:ea typeface="Arial"/>
                <a:cs typeface="Arial"/>
                <a:sym typeface="Arial"/>
              </a:rPr>
              <a:t>The following code snippet without generics requires casting: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List list = new ArrayList();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 list.add("hello");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String s = </a:t>
            </a:r>
            <a:r>
              <a:rPr b="1" lang="en-US" sz="2240">
                <a:latin typeface="Arial"/>
                <a:ea typeface="Arial"/>
                <a:cs typeface="Arial"/>
                <a:sym typeface="Arial"/>
              </a:rPr>
              <a:t>(String)</a:t>
            </a:r>
            <a:r>
              <a:rPr lang="en-US" sz="2240">
                <a:latin typeface="Arial"/>
                <a:ea typeface="Arial"/>
                <a:cs typeface="Arial"/>
                <a:sym typeface="Arial"/>
              </a:rPr>
              <a:t> list.get(0);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When re-written to use generics, the code does not require casting: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List&lt;String&gt; list = new ArrayList&lt;String&gt;();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list.add("hello");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 String s = list.get(0); // no cast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20" name="Google Shape;120;p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Benefits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Enabling programmers to implement generic algorithms.</a:t>
            </a:r>
            <a:br>
              <a:rPr lang="en-US"/>
            </a:br>
            <a:r>
              <a:rPr lang="en-US"/>
              <a:t>By using generics, programmers can implement generic algorithms that work on collections of different types, can be customized, and are type safe and easier to read.</a:t>
            </a:r>
            <a:endParaRPr/>
          </a:p>
        </p:txBody>
      </p:sp>
      <p:pic>
        <p:nvPicPr>
          <p:cNvPr descr="Related image" id="127" name="Google Shape;127;p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Generic Types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i="1" lang="en-US"/>
              <a:t>generic type</a:t>
            </a:r>
            <a:r>
              <a:rPr lang="en-US"/>
              <a:t> is a generic class or interface that is parameterized over types.</a:t>
            </a:r>
            <a:endParaRPr/>
          </a:p>
        </p:txBody>
      </p:sp>
      <p:pic>
        <p:nvPicPr>
          <p:cNvPr descr="Related image" id="134" name="Google Shape;134;p8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 Simple Abc Class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258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Begin by examining a non-generic Abc class that operates on objects of any type. It needs only to provide two methods: set, which adds an object to the Abc, and get, which retrieves it: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public class Abc {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private Object object;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public void set(Object object)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{ this.object = object; }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public Object get() { return object;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}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41" name="Google Shape;141;p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2020-11-09T04:46:06Z</dcterms:created>
  <dc:creator>Vaibhav</dc:creator>
</cp:coreProperties>
</file>