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0B75A-1770-468B-9500-EEF3C63EF29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7873-676A-4796-987E-1C00435D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7873-676A-4796-987E-1C00435D6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9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41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CC830-8064-4F04-AFD6-B46EA459EB3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57E9-BD47-4AED-B707-12FEC804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8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9864" y="1904104"/>
            <a:ext cx="825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 REFERENCES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005" y="1516828"/>
            <a:ext cx="8606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-&gt; Method Reference is a shorthand way.</a:t>
            </a:r>
          </a:p>
          <a:p>
            <a:endParaRPr lang="en-US" dirty="0"/>
          </a:p>
          <a:p>
            <a:r>
              <a:rPr lang="en-US" dirty="0" smtClean="0"/>
              <a:t>-&gt; New way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r>
              <a:rPr lang="en-US" dirty="0" smtClean="0"/>
              <a:t> &lt;class-name or instance name&gt;::&lt;method 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46" y="2086985"/>
            <a:ext cx="7578495" cy="817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47" y="4852113"/>
            <a:ext cx="7578495" cy="853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346" y="1538344"/>
            <a:ext cx="605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expression without method reference.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1347" y="4346089"/>
            <a:ext cx="519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 expression with method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5" y="90603"/>
            <a:ext cx="8820766" cy="67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5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27" y="1527586"/>
            <a:ext cx="7592507" cy="4270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6221" y="828339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169" y="5970495"/>
            <a:ext cx="21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76" y="204395"/>
            <a:ext cx="101121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</a:t>
            </a:r>
            <a:r>
              <a:rPr lang="en-US" sz="2800" b="1" dirty="0" smtClean="0"/>
              <a:t>Stream API Characteristics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 a data </a:t>
            </a:r>
            <a:r>
              <a:rPr lang="en-US" dirty="0" smtClean="0"/>
              <a:t>structures</a:t>
            </a:r>
            <a:r>
              <a:rPr lang="en-US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Designed </a:t>
            </a:r>
            <a:r>
              <a:rPr lang="en-US" dirty="0"/>
              <a:t>for </a:t>
            </a:r>
            <a:r>
              <a:rPr lang="en-US" dirty="0" smtClean="0"/>
              <a:t>lambdas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support indexed </a:t>
            </a:r>
            <a:r>
              <a:rPr lang="en-US" dirty="0" smtClean="0"/>
              <a:t>access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easily be output as arrays or Lists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Lazy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Parallelizable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unbounded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41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Aananthakrrishnan</dc:creator>
  <cp:lastModifiedBy>R, Aananthakrrishnan</cp:lastModifiedBy>
  <cp:revision>6</cp:revision>
  <dcterms:created xsi:type="dcterms:W3CDTF">2020-02-11T11:33:17Z</dcterms:created>
  <dcterms:modified xsi:type="dcterms:W3CDTF">2020-02-11T12:31:55Z</dcterms:modified>
</cp:coreProperties>
</file>