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3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7F544-17AB-403C-AE9A-8DE1E00F37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FEF0E61-B286-44A2-A816-E8B831880965}">
      <dgm:prSet/>
      <dgm:spPr/>
      <dgm:t>
        <a:bodyPr/>
        <a:lstStyle/>
        <a:p>
          <a:r>
            <a:rPr lang="en-US"/>
            <a:t>Project using Power BI to analyze EV trends and recommend suitable vehicles.</a:t>
          </a:r>
        </a:p>
      </dgm:t>
    </dgm:pt>
    <dgm:pt modelId="{29F9F1FA-1798-4EF4-82BD-5D727512DC02}" type="parTrans" cxnId="{97CEC8C6-CCF6-476F-9A3B-0B4FC6EE75D3}">
      <dgm:prSet/>
      <dgm:spPr/>
      <dgm:t>
        <a:bodyPr/>
        <a:lstStyle/>
        <a:p>
          <a:endParaRPr lang="en-US"/>
        </a:p>
      </dgm:t>
    </dgm:pt>
    <dgm:pt modelId="{CB179D69-6FB5-4793-8603-2063D9A7308D}" type="sibTrans" cxnId="{97CEC8C6-CCF6-476F-9A3B-0B4FC6EE75D3}">
      <dgm:prSet/>
      <dgm:spPr/>
      <dgm:t>
        <a:bodyPr/>
        <a:lstStyle/>
        <a:p>
          <a:endParaRPr lang="en-US"/>
        </a:p>
      </dgm:t>
    </dgm:pt>
    <dgm:pt modelId="{6BC0F38F-147D-48EE-953D-DF7EE23703C8}">
      <dgm:prSet/>
      <dgm:spPr/>
      <dgm:t>
        <a:bodyPr/>
        <a:lstStyle/>
        <a:p>
          <a:r>
            <a:rPr lang="en-US"/>
            <a:t>Combines sales data visualization and a decision tree-based recommendation engine.</a:t>
          </a:r>
        </a:p>
      </dgm:t>
    </dgm:pt>
    <dgm:pt modelId="{B52C4475-83CE-4F8F-84D4-B7716C8445AA}" type="parTrans" cxnId="{014F1BC3-B7E5-4F17-A3D9-C387F8D1B49D}">
      <dgm:prSet/>
      <dgm:spPr/>
      <dgm:t>
        <a:bodyPr/>
        <a:lstStyle/>
        <a:p>
          <a:endParaRPr lang="en-US"/>
        </a:p>
      </dgm:t>
    </dgm:pt>
    <dgm:pt modelId="{F8AAC1D8-417C-4FD9-AB99-05E8589327FC}" type="sibTrans" cxnId="{014F1BC3-B7E5-4F17-A3D9-C387F8D1B49D}">
      <dgm:prSet/>
      <dgm:spPr/>
      <dgm:t>
        <a:bodyPr/>
        <a:lstStyle/>
        <a:p>
          <a:endParaRPr lang="en-US"/>
        </a:p>
      </dgm:t>
    </dgm:pt>
    <dgm:pt modelId="{4754B42F-BD17-4602-9561-3D79ED086000}">
      <dgm:prSet/>
      <dgm:spPr/>
      <dgm:t>
        <a:bodyPr/>
        <a:lstStyle/>
        <a:p>
          <a:r>
            <a:rPr lang="en-US"/>
            <a:t>Data sourced from Vahan Dashboard, SIAM, Cardekho, and manufacturer websites.</a:t>
          </a:r>
        </a:p>
      </dgm:t>
    </dgm:pt>
    <dgm:pt modelId="{1456C86A-904A-4E42-A099-A09A45C86C16}" type="parTrans" cxnId="{E1A9B1D6-4D1F-48A5-8454-17057A9F2968}">
      <dgm:prSet/>
      <dgm:spPr/>
      <dgm:t>
        <a:bodyPr/>
        <a:lstStyle/>
        <a:p>
          <a:endParaRPr lang="en-US"/>
        </a:p>
      </dgm:t>
    </dgm:pt>
    <dgm:pt modelId="{E85DC785-2FA4-4F13-9D9E-BFE1805396F2}" type="sibTrans" cxnId="{E1A9B1D6-4D1F-48A5-8454-17057A9F2968}">
      <dgm:prSet/>
      <dgm:spPr/>
      <dgm:t>
        <a:bodyPr/>
        <a:lstStyle/>
        <a:p>
          <a:endParaRPr lang="en-US"/>
        </a:p>
      </dgm:t>
    </dgm:pt>
    <dgm:pt modelId="{FB332379-0598-4E5E-A746-A9C834B65609}" type="pres">
      <dgm:prSet presAssocID="{C617F544-17AB-403C-AE9A-8DE1E00F3788}" presName="root" presStyleCnt="0">
        <dgm:presLayoutVars>
          <dgm:dir/>
          <dgm:resizeHandles val="exact"/>
        </dgm:presLayoutVars>
      </dgm:prSet>
      <dgm:spPr/>
    </dgm:pt>
    <dgm:pt modelId="{B02A9E89-3778-4484-9266-F2AD89FCAE2D}" type="pres">
      <dgm:prSet presAssocID="{2FEF0E61-B286-44A2-A816-E8B831880965}" presName="compNode" presStyleCnt="0"/>
      <dgm:spPr/>
    </dgm:pt>
    <dgm:pt modelId="{573A5EC4-01E1-44F6-AE4B-EB81B7575801}" type="pres">
      <dgm:prSet presAssocID="{2FEF0E61-B286-44A2-A816-E8B831880965}" presName="bgRect" presStyleLbl="bgShp" presStyleIdx="0" presStyleCnt="3"/>
      <dgm:spPr/>
    </dgm:pt>
    <dgm:pt modelId="{8E65087A-3B62-4DF2-9642-AE16CDF74FCB}" type="pres">
      <dgm:prSet presAssocID="{2FEF0E61-B286-44A2-A816-E8B8318809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5ED11C6-CE28-4D4C-B5B0-DE5525FAE2F5}" type="pres">
      <dgm:prSet presAssocID="{2FEF0E61-B286-44A2-A816-E8B831880965}" presName="spaceRect" presStyleCnt="0"/>
      <dgm:spPr/>
    </dgm:pt>
    <dgm:pt modelId="{6277F843-1E13-4FD5-AFC5-783491E9C687}" type="pres">
      <dgm:prSet presAssocID="{2FEF0E61-B286-44A2-A816-E8B831880965}" presName="parTx" presStyleLbl="revTx" presStyleIdx="0" presStyleCnt="3">
        <dgm:presLayoutVars>
          <dgm:chMax val="0"/>
          <dgm:chPref val="0"/>
        </dgm:presLayoutVars>
      </dgm:prSet>
      <dgm:spPr/>
    </dgm:pt>
    <dgm:pt modelId="{ABC56A91-C6F1-4046-9380-B5BAFAA4A7A9}" type="pres">
      <dgm:prSet presAssocID="{CB179D69-6FB5-4793-8603-2063D9A7308D}" presName="sibTrans" presStyleCnt="0"/>
      <dgm:spPr/>
    </dgm:pt>
    <dgm:pt modelId="{720EABD3-94F6-4401-B29A-0E5AE3968713}" type="pres">
      <dgm:prSet presAssocID="{6BC0F38F-147D-48EE-953D-DF7EE23703C8}" presName="compNode" presStyleCnt="0"/>
      <dgm:spPr/>
    </dgm:pt>
    <dgm:pt modelId="{68EE63C2-63C4-4177-88E2-1FD597C6D505}" type="pres">
      <dgm:prSet presAssocID="{6BC0F38F-147D-48EE-953D-DF7EE23703C8}" presName="bgRect" presStyleLbl="bgShp" presStyleIdx="1" presStyleCnt="3"/>
      <dgm:spPr/>
    </dgm:pt>
    <dgm:pt modelId="{44969944-7209-4452-971F-14F8AD230220}" type="pres">
      <dgm:prSet presAssocID="{6BC0F38F-147D-48EE-953D-DF7EE23703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EEF6D1C-E038-4B1B-9CB0-98F1F93DBBD0}" type="pres">
      <dgm:prSet presAssocID="{6BC0F38F-147D-48EE-953D-DF7EE23703C8}" presName="spaceRect" presStyleCnt="0"/>
      <dgm:spPr/>
    </dgm:pt>
    <dgm:pt modelId="{2BB4CF60-3483-4A0A-B6DF-63BC7365B93E}" type="pres">
      <dgm:prSet presAssocID="{6BC0F38F-147D-48EE-953D-DF7EE23703C8}" presName="parTx" presStyleLbl="revTx" presStyleIdx="1" presStyleCnt="3">
        <dgm:presLayoutVars>
          <dgm:chMax val="0"/>
          <dgm:chPref val="0"/>
        </dgm:presLayoutVars>
      </dgm:prSet>
      <dgm:spPr/>
    </dgm:pt>
    <dgm:pt modelId="{9FD0F9DF-93D8-4B49-9360-08E0CF6DB20D}" type="pres">
      <dgm:prSet presAssocID="{F8AAC1D8-417C-4FD9-AB99-05E8589327FC}" presName="sibTrans" presStyleCnt="0"/>
      <dgm:spPr/>
    </dgm:pt>
    <dgm:pt modelId="{85B5918F-1FA4-4AAA-BE72-8AC33A9A0186}" type="pres">
      <dgm:prSet presAssocID="{4754B42F-BD17-4602-9561-3D79ED086000}" presName="compNode" presStyleCnt="0"/>
      <dgm:spPr/>
    </dgm:pt>
    <dgm:pt modelId="{680227B3-64AD-4E6E-A870-6CF92BC271F7}" type="pres">
      <dgm:prSet presAssocID="{4754B42F-BD17-4602-9561-3D79ED086000}" presName="bgRect" presStyleLbl="bgShp" presStyleIdx="2" presStyleCnt="3"/>
      <dgm:spPr/>
    </dgm:pt>
    <dgm:pt modelId="{E02768F6-0B0F-4C61-ACEB-9E2B7CD14C9F}" type="pres">
      <dgm:prSet presAssocID="{4754B42F-BD17-4602-9561-3D79ED0860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D3A91934-BA66-4EAE-873D-FCA2BE38BC83}" type="pres">
      <dgm:prSet presAssocID="{4754B42F-BD17-4602-9561-3D79ED086000}" presName="spaceRect" presStyleCnt="0"/>
      <dgm:spPr/>
    </dgm:pt>
    <dgm:pt modelId="{1B22EB3A-B8B5-48A3-BFEC-11A837F7D650}" type="pres">
      <dgm:prSet presAssocID="{4754B42F-BD17-4602-9561-3D79ED08600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AF6651-CBF4-491F-99F8-003369EC3C61}" type="presOf" srcId="{6BC0F38F-147D-48EE-953D-DF7EE23703C8}" destId="{2BB4CF60-3483-4A0A-B6DF-63BC7365B93E}" srcOrd="0" destOrd="0" presId="urn:microsoft.com/office/officeart/2018/2/layout/IconVerticalSolidList"/>
    <dgm:cxn modelId="{8DE02CAC-38C5-4CD1-98CA-36CB0A34473E}" type="presOf" srcId="{4754B42F-BD17-4602-9561-3D79ED086000}" destId="{1B22EB3A-B8B5-48A3-BFEC-11A837F7D650}" srcOrd="0" destOrd="0" presId="urn:microsoft.com/office/officeart/2018/2/layout/IconVerticalSolidList"/>
    <dgm:cxn modelId="{014F1BC3-B7E5-4F17-A3D9-C387F8D1B49D}" srcId="{C617F544-17AB-403C-AE9A-8DE1E00F3788}" destId="{6BC0F38F-147D-48EE-953D-DF7EE23703C8}" srcOrd="1" destOrd="0" parTransId="{B52C4475-83CE-4F8F-84D4-B7716C8445AA}" sibTransId="{F8AAC1D8-417C-4FD9-AB99-05E8589327FC}"/>
    <dgm:cxn modelId="{97CEC8C6-CCF6-476F-9A3B-0B4FC6EE75D3}" srcId="{C617F544-17AB-403C-AE9A-8DE1E00F3788}" destId="{2FEF0E61-B286-44A2-A816-E8B831880965}" srcOrd="0" destOrd="0" parTransId="{29F9F1FA-1798-4EF4-82BD-5D727512DC02}" sibTransId="{CB179D69-6FB5-4793-8603-2063D9A7308D}"/>
    <dgm:cxn modelId="{E1A9B1D6-4D1F-48A5-8454-17057A9F2968}" srcId="{C617F544-17AB-403C-AE9A-8DE1E00F3788}" destId="{4754B42F-BD17-4602-9561-3D79ED086000}" srcOrd="2" destOrd="0" parTransId="{1456C86A-904A-4E42-A099-A09A45C86C16}" sibTransId="{E85DC785-2FA4-4F13-9D9E-BFE1805396F2}"/>
    <dgm:cxn modelId="{C574CFE1-C7EB-40A6-B3F5-05B66CD03CD5}" type="presOf" srcId="{C617F544-17AB-403C-AE9A-8DE1E00F3788}" destId="{FB332379-0598-4E5E-A746-A9C834B65609}" srcOrd="0" destOrd="0" presId="urn:microsoft.com/office/officeart/2018/2/layout/IconVerticalSolidList"/>
    <dgm:cxn modelId="{4E0752F0-EAF1-40E7-B71C-95F29703560E}" type="presOf" srcId="{2FEF0E61-B286-44A2-A816-E8B831880965}" destId="{6277F843-1E13-4FD5-AFC5-783491E9C687}" srcOrd="0" destOrd="0" presId="urn:microsoft.com/office/officeart/2018/2/layout/IconVerticalSolidList"/>
    <dgm:cxn modelId="{D000D6A2-2506-4235-8B97-79C46A0E8019}" type="presParOf" srcId="{FB332379-0598-4E5E-A746-A9C834B65609}" destId="{B02A9E89-3778-4484-9266-F2AD89FCAE2D}" srcOrd="0" destOrd="0" presId="urn:microsoft.com/office/officeart/2018/2/layout/IconVerticalSolidList"/>
    <dgm:cxn modelId="{EE2E93BC-770E-4F56-B7B4-AB0DFD8A4961}" type="presParOf" srcId="{B02A9E89-3778-4484-9266-F2AD89FCAE2D}" destId="{573A5EC4-01E1-44F6-AE4B-EB81B7575801}" srcOrd="0" destOrd="0" presId="urn:microsoft.com/office/officeart/2018/2/layout/IconVerticalSolidList"/>
    <dgm:cxn modelId="{C650B6EA-730C-4B06-B9B1-FC0C24E998A2}" type="presParOf" srcId="{B02A9E89-3778-4484-9266-F2AD89FCAE2D}" destId="{8E65087A-3B62-4DF2-9642-AE16CDF74FCB}" srcOrd="1" destOrd="0" presId="urn:microsoft.com/office/officeart/2018/2/layout/IconVerticalSolidList"/>
    <dgm:cxn modelId="{B7F2E706-8BFE-4069-AA03-047F85677E35}" type="presParOf" srcId="{B02A9E89-3778-4484-9266-F2AD89FCAE2D}" destId="{55ED11C6-CE28-4D4C-B5B0-DE5525FAE2F5}" srcOrd="2" destOrd="0" presId="urn:microsoft.com/office/officeart/2018/2/layout/IconVerticalSolidList"/>
    <dgm:cxn modelId="{68E4F1A4-E577-492D-AA5A-EE57BB83FFDB}" type="presParOf" srcId="{B02A9E89-3778-4484-9266-F2AD89FCAE2D}" destId="{6277F843-1E13-4FD5-AFC5-783491E9C687}" srcOrd="3" destOrd="0" presId="urn:microsoft.com/office/officeart/2018/2/layout/IconVerticalSolidList"/>
    <dgm:cxn modelId="{EAAF0063-1EDA-4FB7-BC23-9659E68D6F82}" type="presParOf" srcId="{FB332379-0598-4E5E-A746-A9C834B65609}" destId="{ABC56A91-C6F1-4046-9380-B5BAFAA4A7A9}" srcOrd="1" destOrd="0" presId="urn:microsoft.com/office/officeart/2018/2/layout/IconVerticalSolidList"/>
    <dgm:cxn modelId="{0EDA02DA-FD7C-49DA-9FB0-ADDF75902CD8}" type="presParOf" srcId="{FB332379-0598-4E5E-A746-A9C834B65609}" destId="{720EABD3-94F6-4401-B29A-0E5AE3968713}" srcOrd="2" destOrd="0" presId="urn:microsoft.com/office/officeart/2018/2/layout/IconVerticalSolidList"/>
    <dgm:cxn modelId="{E8FC89C4-C8F8-49C5-A8B9-D16C82831EDB}" type="presParOf" srcId="{720EABD3-94F6-4401-B29A-0E5AE3968713}" destId="{68EE63C2-63C4-4177-88E2-1FD597C6D505}" srcOrd="0" destOrd="0" presId="urn:microsoft.com/office/officeart/2018/2/layout/IconVerticalSolidList"/>
    <dgm:cxn modelId="{5B609340-081E-495A-91CB-41C1BCDD13E8}" type="presParOf" srcId="{720EABD3-94F6-4401-B29A-0E5AE3968713}" destId="{44969944-7209-4452-971F-14F8AD230220}" srcOrd="1" destOrd="0" presId="urn:microsoft.com/office/officeart/2018/2/layout/IconVerticalSolidList"/>
    <dgm:cxn modelId="{29E89C90-223C-494B-9EFA-66FA27E17ADB}" type="presParOf" srcId="{720EABD3-94F6-4401-B29A-0E5AE3968713}" destId="{AEEF6D1C-E038-4B1B-9CB0-98F1F93DBBD0}" srcOrd="2" destOrd="0" presId="urn:microsoft.com/office/officeart/2018/2/layout/IconVerticalSolidList"/>
    <dgm:cxn modelId="{67D54ED0-A8A4-4E59-B5BB-14318C2D69E4}" type="presParOf" srcId="{720EABD3-94F6-4401-B29A-0E5AE3968713}" destId="{2BB4CF60-3483-4A0A-B6DF-63BC7365B93E}" srcOrd="3" destOrd="0" presId="urn:microsoft.com/office/officeart/2018/2/layout/IconVerticalSolidList"/>
    <dgm:cxn modelId="{C1351939-2404-40FD-A445-DC3159CB0083}" type="presParOf" srcId="{FB332379-0598-4E5E-A746-A9C834B65609}" destId="{9FD0F9DF-93D8-4B49-9360-08E0CF6DB20D}" srcOrd="3" destOrd="0" presId="urn:microsoft.com/office/officeart/2018/2/layout/IconVerticalSolidList"/>
    <dgm:cxn modelId="{2B7A92AA-43DD-4B07-A61F-6C7157CC4EB9}" type="presParOf" srcId="{FB332379-0598-4E5E-A746-A9C834B65609}" destId="{85B5918F-1FA4-4AAA-BE72-8AC33A9A0186}" srcOrd="4" destOrd="0" presId="urn:microsoft.com/office/officeart/2018/2/layout/IconVerticalSolidList"/>
    <dgm:cxn modelId="{9D7401DB-8A83-4BA2-A122-DC2B61663E5A}" type="presParOf" srcId="{85B5918F-1FA4-4AAA-BE72-8AC33A9A0186}" destId="{680227B3-64AD-4E6E-A870-6CF92BC271F7}" srcOrd="0" destOrd="0" presId="urn:microsoft.com/office/officeart/2018/2/layout/IconVerticalSolidList"/>
    <dgm:cxn modelId="{F8B98A37-5AB1-46FF-B18E-FC541EC7D800}" type="presParOf" srcId="{85B5918F-1FA4-4AAA-BE72-8AC33A9A0186}" destId="{E02768F6-0B0F-4C61-ACEB-9E2B7CD14C9F}" srcOrd="1" destOrd="0" presId="urn:microsoft.com/office/officeart/2018/2/layout/IconVerticalSolidList"/>
    <dgm:cxn modelId="{31A0CB81-9082-477B-A371-786C8B8440D3}" type="presParOf" srcId="{85B5918F-1FA4-4AAA-BE72-8AC33A9A0186}" destId="{D3A91934-BA66-4EAE-873D-FCA2BE38BC83}" srcOrd="2" destOrd="0" presId="urn:microsoft.com/office/officeart/2018/2/layout/IconVerticalSolidList"/>
    <dgm:cxn modelId="{3BF3FC37-2E67-4A9F-A3B5-33078F699E3A}" type="presParOf" srcId="{85B5918F-1FA4-4AAA-BE72-8AC33A9A0186}" destId="{1B22EB3A-B8B5-48A3-BFEC-11A837F7D6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5A278-E196-4242-BFD1-4ED944B573D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EC84AD-9537-4AE0-BFBF-9EB06124D4D5}">
      <dgm:prSet/>
      <dgm:spPr/>
      <dgm:t>
        <a:bodyPr/>
        <a:lstStyle/>
        <a:p>
          <a:pPr>
            <a:defRPr cap="all"/>
          </a:pPr>
          <a:r>
            <a:rPr lang="en-US"/>
            <a:t>Identify data sources: Vahan Dashboard, SIAM, Cardekho, EV specs datasets.</a:t>
          </a:r>
        </a:p>
      </dgm:t>
    </dgm:pt>
    <dgm:pt modelId="{AC042863-B7E3-4C79-81AE-2F8FD9F4BC90}" type="parTrans" cxnId="{214773AB-4B2B-4916-B643-A63D2E07E1A7}">
      <dgm:prSet/>
      <dgm:spPr/>
      <dgm:t>
        <a:bodyPr/>
        <a:lstStyle/>
        <a:p>
          <a:endParaRPr lang="en-US"/>
        </a:p>
      </dgm:t>
    </dgm:pt>
    <dgm:pt modelId="{0A022C1A-5852-4C3B-9307-397F8D28038D}" type="sibTrans" cxnId="{214773AB-4B2B-4916-B643-A63D2E07E1A7}">
      <dgm:prSet/>
      <dgm:spPr/>
      <dgm:t>
        <a:bodyPr/>
        <a:lstStyle/>
        <a:p>
          <a:endParaRPr lang="en-US"/>
        </a:p>
      </dgm:t>
    </dgm:pt>
    <dgm:pt modelId="{2D268F58-8B9C-4388-B2F4-5D3AF0E362C6}">
      <dgm:prSet/>
      <dgm:spPr/>
      <dgm:t>
        <a:bodyPr/>
        <a:lstStyle/>
        <a:p>
          <a:pPr>
            <a:defRPr cap="all"/>
          </a:pPr>
          <a:r>
            <a:rPr lang="en-US"/>
            <a:t>Clean and transform data using Power Query.</a:t>
          </a:r>
        </a:p>
      </dgm:t>
    </dgm:pt>
    <dgm:pt modelId="{B9C37550-A60F-49F0-9992-6ADE7D1C4748}" type="parTrans" cxnId="{081B641A-B6BB-47D4-B751-8029B0F65699}">
      <dgm:prSet/>
      <dgm:spPr/>
      <dgm:t>
        <a:bodyPr/>
        <a:lstStyle/>
        <a:p>
          <a:endParaRPr lang="en-US"/>
        </a:p>
      </dgm:t>
    </dgm:pt>
    <dgm:pt modelId="{863FBC99-5BC5-493D-86A7-1283DCFCD979}" type="sibTrans" cxnId="{081B641A-B6BB-47D4-B751-8029B0F65699}">
      <dgm:prSet/>
      <dgm:spPr/>
      <dgm:t>
        <a:bodyPr/>
        <a:lstStyle/>
        <a:p>
          <a:endParaRPr lang="en-US"/>
        </a:p>
      </dgm:t>
    </dgm:pt>
    <dgm:pt modelId="{272CFF76-B53B-4DE9-A78C-01C2085036A3}">
      <dgm:prSet/>
      <dgm:spPr/>
      <dgm:t>
        <a:bodyPr/>
        <a:lstStyle/>
        <a:p>
          <a:pPr>
            <a:defRPr cap="all"/>
          </a:pPr>
          <a:r>
            <a:rPr lang="en-US"/>
            <a:t>Standardize formats and merge datasets for unified analysis.</a:t>
          </a:r>
        </a:p>
      </dgm:t>
    </dgm:pt>
    <dgm:pt modelId="{439EC7D2-E570-44CF-8AC9-E7C448535066}" type="parTrans" cxnId="{00CF315E-605A-44A7-ABA1-47A23B44C54F}">
      <dgm:prSet/>
      <dgm:spPr/>
      <dgm:t>
        <a:bodyPr/>
        <a:lstStyle/>
        <a:p>
          <a:endParaRPr lang="en-US"/>
        </a:p>
      </dgm:t>
    </dgm:pt>
    <dgm:pt modelId="{A05F104F-F73A-4729-BF87-A20A63C154A8}" type="sibTrans" cxnId="{00CF315E-605A-44A7-ABA1-47A23B44C54F}">
      <dgm:prSet/>
      <dgm:spPr/>
      <dgm:t>
        <a:bodyPr/>
        <a:lstStyle/>
        <a:p>
          <a:endParaRPr lang="en-US"/>
        </a:p>
      </dgm:t>
    </dgm:pt>
    <dgm:pt modelId="{FFA4433C-0939-4ACC-B1B2-8C811648E099}" type="pres">
      <dgm:prSet presAssocID="{6485A278-E196-4242-BFD1-4ED944B573DE}" presName="root" presStyleCnt="0">
        <dgm:presLayoutVars>
          <dgm:dir/>
          <dgm:resizeHandles val="exact"/>
        </dgm:presLayoutVars>
      </dgm:prSet>
      <dgm:spPr/>
    </dgm:pt>
    <dgm:pt modelId="{2BE2D336-0D86-4CBB-BD82-08B7B4F3FF5C}" type="pres">
      <dgm:prSet presAssocID="{F9EC84AD-9537-4AE0-BFBF-9EB06124D4D5}" presName="compNode" presStyleCnt="0"/>
      <dgm:spPr/>
    </dgm:pt>
    <dgm:pt modelId="{420F9603-294D-4BD7-A20B-D4988792A18D}" type="pres">
      <dgm:prSet presAssocID="{F9EC84AD-9537-4AE0-BFBF-9EB06124D4D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550D56E-E950-4E2C-AEF4-C787A09F0AE9}" type="pres">
      <dgm:prSet presAssocID="{F9EC84AD-9537-4AE0-BFBF-9EB06124D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D783B3BC-CE71-436E-86DD-5B7DD3C17C31}" type="pres">
      <dgm:prSet presAssocID="{F9EC84AD-9537-4AE0-BFBF-9EB06124D4D5}" presName="spaceRect" presStyleCnt="0"/>
      <dgm:spPr/>
    </dgm:pt>
    <dgm:pt modelId="{873CEC0B-38FC-4C04-AE4F-DA0A02C693F2}" type="pres">
      <dgm:prSet presAssocID="{F9EC84AD-9537-4AE0-BFBF-9EB06124D4D5}" presName="textRect" presStyleLbl="revTx" presStyleIdx="0" presStyleCnt="3">
        <dgm:presLayoutVars>
          <dgm:chMax val="1"/>
          <dgm:chPref val="1"/>
        </dgm:presLayoutVars>
      </dgm:prSet>
      <dgm:spPr/>
    </dgm:pt>
    <dgm:pt modelId="{37E7EBB6-012E-41F2-B7AB-4DF5E61D5AB8}" type="pres">
      <dgm:prSet presAssocID="{0A022C1A-5852-4C3B-9307-397F8D28038D}" presName="sibTrans" presStyleCnt="0"/>
      <dgm:spPr/>
    </dgm:pt>
    <dgm:pt modelId="{001E34C8-63D8-4842-B654-AE62FE989DB3}" type="pres">
      <dgm:prSet presAssocID="{2D268F58-8B9C-4388-B2F4-5D3AF0E362C6}" presName="compNode" presStyleCnt="0"/>
      <dgm:spPr/>
    </dgm:pt>
    <dgm:pt modelId="{A6548E51-CBB4-4914-91AA-DB5EAB05AA5E}" type="pres">
      <dgm:prSet presAssocID="{2D268F58-8B9C-4388-B2F4-5D3AF0E362C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8DA3187-11BA-4ED6-81D4-F0A37CC43D28}" type="pres">
      <dgm:prSet presAssocID="{2D268F58-8B9C-4388-B2F4-5D3AF0E362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1B9967-5DB6-4391-8454-BE7588F0C244}" type="pres">
      <dgm:prSet presAssocID="{2D268F58-8B9C-4388-B2F4-5D3AF0E362C6}" presName="spaceRect" presStyleCnt="0"/>
      <dgm:spPr/>
    </dgm:pt>
    <dgm:pt modelId="{0706F1CA-D36D-42C9-ACAC-97FFDF911924}" type="pres">
      <dgm:prSet presAssocID="{2D268F58-8B9C-4388-B2F4-5D3AF0E362C6}" presName="textRect" presStyleLbl="revTx" presStyleIdx="1" presStyleCnt="3">
        <dgm:presLayoutVars>
          <dgm:chMax val="1"/>
          <dgm:chPref val="1"/>
        </dgm:presLayoutVars>
      </dgm:prSet>
      <dgm:spPr/>
    </dgm:pt>
    <dgm:pt modelId="{560FF321-277C-466B-ABF5-EDA557AB1FDF}" type="pres">
      <dgm:prSet presAssocID="{863FBC99-5BC5-493D-86A7-1283DCFCD979}" presName="sibTrans" presStyleCnt="0"/>
      <dgm:spPr/>
    </dgm:pt>
    <dgm:pt modelId="{ED63E719-E328-4727-8164-7561FA005664}" type="pres">
      <dgm:prSet presAssocID="{272CFF76-B53B-4DE9-A78C-01C2085036A3}" presName="compNode" presStyleCnt="0"/>
      <dgm:spPr/>
    </dgm:pt>
    <dgm:pt modelId="{B42B03FF-0AD8-42F5-B3E9-1144142A0CA2}" type="pres">
      <dgm:prSet presAssocID="{272CFF76-B53B-4DE9-A78C-01C2085036A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237500B-8FFF-41B2-A1BA-A5BCD6C0EA75}" type="pres">
      <dgm:prSet presAssocID="{272CFF76-B53B-4DE9-A78C-01C2085036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C66F121-A514-4382-9E0B-18C21334D8D5}" type="pres">
      <dgm:prSet presAssocID="{272CFF76-B53B-4DE9-A78C-01C2085036A3}" presName="spaceRect" presStyleCnt="0"/>
      <dgm:spPr/>
    </dgm:pt>
    <dgm:pt modelId="{DA498705-09BC-4A8D-A459-C40A06089C83}" type="pres">
      <dgm:prSet presAssocID="{272CFF76-B53B-4DE9-A78C-01C2085036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1B641A-B6BB-47D4-B751-8029B0F65699}" srcId="{6485A278-E196-4242-BFD1-4ED944B573DE}" destId="{2D268F58-8B9C-4388-B2F4-5D3AF0E362C6}" srcOrd="1" destOrd="0" parTransId="{B9C37550-A60F-49F0-9992-6ADE7D1C4748}" sibTransId="{863FBC99-5BC5-493D-86A7-1283DCFCD979}"/>
    <dgm:cxn modelId="{00CF315E-605A-44A7-ABA1-47A23B44C54F}" srcId="{6485A278-E196-4242-BFD1-4ED944B573DE}" destId="{272CFF76-B53B-4DE9-A78C-01C2085036A3}" srcOrd="2" destOrd="0" parTransId="{439EC7D2-E570-44CF-8AC9-E7C448535066}" sibTransId="{A05F104F-F73A-4729-BF87-A20A63C154A8}"/>
    <dgm:cxn modelId="{BD1DD18E-440B-4448-89A1-DBF4AEAC148C}" type="presOf" srcId="{6485A278-E196-4242-BFD1-4ED944B573DE}" destId="{FFA4433C-0939-4ACC-B1B2-8C811648E099}" srcOrd="0" destOrd="0" presId="urn:microsoft.com/office/officeart/2018/5/layout/IconLeafLabelList"/>
    <dgm:cxn modelId="{4CCC3A98-DA56-4AEB-8E51-97BE5365418E}" type="presOf" srcId="{272CFF76-B53B-4DE9-A78C-01C2085036A3}" destId="{DA498705-09BC-4A8D-A459-C40A06089C83}" srcOrd="0" destOrd="0" presId="urn:microsoft.com/office/officeart/2018/5/layout/IconLeafLabelList"/>
    <dgm:cxn modelId="{214773AB-4B2B-4916-B643-A63D2E07E1A7}" srcId="{6485A278-E196-4242-BFD1-4ED944B573DE}" destId="{F9EC84AD-9537-4AE0-BFBF-9EB06124D4D5}" srcOrd="0" destOrd="0" parTransId="{AC042863-B7E3-4C79-81AE-2F8FD9F4BC90}" sibTransId="{0A022C1A-5852-4C3B-9307-397F8D28038D}"/>
    <dgm:cxn modelId="{2BE692D8-6910-45E3-AE85-5D2FC6D1893C}" type="presOf" srcId="{2D268F58-8B9C-4388-B2F4-5D3AF0E362C6}" destId="{0706F1CA-D36D-42C9-ACAC-97FFDF911924}" srcOrd="0" destOrd="0" presId="urn:microsoft.com/office/officeart/2018/5/layout/IconLeafLabelList"/>
    <dgm:cxn modelId="{0ABF10FA-18ED-4F4A-837F-34AFBAF828D4}" type="presOf" srcId="{F9EC84AD-9537-4AE0-BFBF-9EB06124D4D5}" destId="{873CEC0B-38FC-4C04-AE4F-DA0A02C693F2}" srcOrd="0" destOrd="0" presId="urn:microsoft.com/office/officeart/2018/5/layout/IconLeafLabelList"/>
    <dgm:cxn modelId="{2FF38D3D-1AF8-46D7-BB16-13BC6CAF805E}" type="presParOf" srcId="{FFA4433C-0939-4ACC-B1B2-8C811648E099}" destId="{2BE2D336-0D86-4CBB-BD82-08B7B4F3FF5C}" srcOrd="0" destOrd="0" presId="urn:microsoft.com/office/officeart/2018/5/layout/IconLeafLabelList"/>
    <dgm:cxn modelId="{97205BCF-D264-482D-835D-C4381E076B80}" type="presParOf" srcId="{2BE2D336-0D86-4CBB-BD82-08B7B4F3FF5C}" destId="{420F9603-294D-4BD7-A20B-D4988792A18D}" srcOrd="0" destOrd="0" presId="urn:microsoft.com/office/officeart/2018/5/layout/IconLeafLabelList"/>
    <dgm:cxn modelId="{48CDE5C7-3F1C-463C-88B2-B6590038B988}" type="presParOf" srcId="{2BE2D336-0D86-4CBB-BD82-08B7B4F3FF5C}" destId="{8550D56E-E950-4E2C-AEF4-C787A09F0AE9}" srcOrd="1" destOrd="0" presId="urn:microsoft.com/office/officeart/2018/5/layout/IconLeafLabelList"/>
    <dgm:cxn modelId="{9E732471-20D3-4DDA-AF4A-156F1CCD086E}" type="presParOf" srcId="{2BE2D336-0D86-4CBB-BD82-08B7B4F3FF5C}" destId="{D783B3BC-CE71-436E-86DD-5B7DD3C17C31}" srcOrd="2" destOrd="0" presId="urn:microsoft.com/office/officeart/2018/5/layout/IconLeafLabelList"/>
    <dgm:cxn modelId="{C6E1272A-49C7-4811-8579-D4587D3C3F6F}" type="presParOf" srcId="{2BE2D336-0D86-4CBB-BD82-08B7B4F3FF5C}" destId="{873CEC0B-38FC-4C04-AE4F-DA0A02C693F2}" srcOrd="3" destOrd="0" presId="urn:microsoft.com/office/officeart/2018/5/layout/IconLeafLabelList"/>
    <dgm:cxn modelId="{FDE3FD29-8588-4BC7-A941-1ED0427A4C27}" type="presParOf" srcId="{FFA4433C-0939-4ACC-B1B2-8C811648E099}" destId="{37E7EBB6-012E-41F2-B7AB-4DF5E61D5AB8}" srcOrd="1" destOrd="0" presId="urn:microsoft.com/office/officeart/2018/5/layout/IconLeafLabelList"/>
    <dgm:cxn modelId="{ADF99A32-C6B1-4F76-810A-0E38B96C13BF}" type="presParOf" srcId="{FFA4433C-0939-4ACC-B1B2-8C811648E099}" destId="{001E34C8-63D8-4842-B654-AE62FE989DB3}" srcOrd="2" destOrd="0" presId="urn:microsoft.com/office/officeart/2018/5/layout/IconLeafLabelList"/>
    <dgm:cxn modelId="{CE66A416-97CE-4496-A7BB-C6B18D807F20}" type="presParOf" srcId="{001E34C8-63D8-4842-B654-AE62FE989DB3}" destId="{A6548E51-CBB4-4914-91AA-DB5EAB05AA5E}" srcOrd="0" destOrd="0" presId="urn:microsoft.com/office/officeart/2018/5/layout/IconLeafLabelList"/>
    <dgm:cxn modelId="{576B59F2-A2C4-4D6F-9AE6-7653C8B9BAF7}" type="presParOf" srcId="{001E34C8-63D8-4842-B654-AE62FE989DB3}" destId="{C8DA3187-11BA-4ED6-81D4-F0A37CC43D28}" srcOrd="1" destOrd="0" presId="urn:microsoft.com/office/officeart/2018/5/layout/IconLeafLabelList"/>
    <dgm:cxn modelId="{ADD57C98-0BEC-44D2-82D3-F8CBC6F5440B}" type="presParOf" srcId="{001E34C8-63D8-4842-B654-AE62FE989DB3}" destId="{A21B9967-5DB6-4391-8454-BE7588F0C244}" srcOrd="2" destOrd="0" presId="urn:microsoft.com/office/officeart/2018/5/layout/IconLeafLabelList"/>
    <dgm:cxn modelId="{90A26A86-9191-4747-9A7C-00CD63B19D0F}" type="presParOf" srcId="{001E34C8-63D8-4842-B654-AE62FE989DB3}" destId="{0706F1CA-D36D-42C9-ACAC-97FFDF911924}" srcOrd="3" destOrd="0" presId="urn:microsoft.com/office/officeart/2018/5/layout/IconLeafLabelList"/>
    <dgm:cxn modelId="{DCCDACDE-AF3B-44D0-BD40-13E454894F0C}" type="presParOf" srcId="{FFA4433C-0939-4ACC-B1B2-8C811648E099}" destId="{560FF321-277C-466B-ABF5-EDA557AB1FDF}" srcOrd="3" destOrd="0" presId="urn:microsoft.com/office/officeart/2018/5/layout/IconLeafLabelList"/>
    <dgm:cxn modelId="{36C777BF-5A1C-4F60-858E-D68865440AD1}" type="presParOf" srcId="{FFA4433C-0939-4ACC-B1B2-8C811648E099}" destId="{ED63E719-E328-4727-8164-7561FA005664}" srcOrd="4" destOrd="0" presId="urn:microsoft.com/office/officeart/2018/5/layout/IconLeafLabelList"/>
    <dgm:cxn modelId="{E3072B4E-6676-4FC6-98A7-0209EA8E45FE}" type="presParOf" srcId="{ED63E719-E328-4727-8164-7561FA005664}" destId="{B42B03FF-0AD8-42F5-B3E9-1144142A0CA2}" srcOrd="0" destOrd="0" presId="urn:microsoft.com/office/officeart/2018/5/layout/IconLeafLabelList"/>
    <dgm:cxn modelId="{E9874C1A-061E-4124-8C53-68298B4D11B9}" type="presParOf" srcId="{ED63E719-E328-4727-8164-7561FA005664}" destId="{4237500B-8FFF-41B2-A1BA-A5BCD6C0EA75}" srcOrd="1" destOrd="0" presId="urn:microsoft.com/office/officeart/2018/5/layout/IconLeafLabelList"/>
    <dgm:cxn modelId="{402A948D-C7F6-4C2B-9C1C-267153C81177}" type="presParOf" srcId="{ED63E719-E328-4727-8164-7561FA005664}" destId="{0C66F121-A514-4382-9E0B-18C21334D8D5}" srcOrd="2" destOrd="0" presId="urn:microsoft.com/office/officeart/2018/5/layout/IconLeafLabelList"/>
    <dgm:cxn modelId="{6C545D8A-776E-4BFE-AA95-86D57F3458EB}" type="presParOf" srcId="{ED63E719-E328-4727-8164-7561FA005664}" destId="{DA498705-09BC-4A8D-A459-C40A06089C8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D22D93-EC67-4FFD-8C73-BC32BC0F37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490F6B-8DAA-4EC3-A6BD-0FDC4D4A7CD1}">
      <dgm:prSet custT="1"/>
      <dgm:spPr/>
      <dgm:t>
        <a:bodyPr/>
        <a:lstStyle/>
        <a:p>
          <a:r>
            <a:rPr lang="en-US" sz="1600" dirty="0"/>
            <a:t>Visualize EV sales state-wise and across time.</a:t>
          </a:r>
        </a:p>
      </dgm:t>
    </dgm:pt>
    <dgm:pt modelId="{F5342EEE-1356-4DF6-8DA0-E28A39533367}" type="parTrans" cxnId="{2E11E8F8-2F6B-4E4F-9583-D9B310C9CB43}">
      <dgm:prSet/>
      <dgm:spPr/>
      <dgm:t>
        <a:bodyPr/>
        <a:lstStyle/>
        <a:p>
          <a:endParaRPr lang="en-US"/>
        </a:p>
      </dgm:t>
    </dgm:pt>
    <dgm:pt modelId="{39184657-7B6C-41E8-8A46-36FCF9008980}" type="sibTrans" cxnId="{2E11E8F8-2F6B-4E4F-9583-D9B310C9CB43}">
      <dgm:prSet/>
      <dgm:spPr/>
      <dgm:t>
        <a:bodyPr/>
        <a:lstStyle/>
        <a:p>
          <a:endParaRPr lang="en-US"/>
        </a:p>
      </dgm:t>
    </dgm:pt>
    <dgm:pt modelId="{2AD336F7-FBF0-4BA1-958B-874654A77BFA}">
      <dgm:prSet custT="1"/>
      <dgm:spPr/>
      <dgm:t>
        <a:bodyPr/>
        <a:lstStyle/>
        <a:p>
          <a:r>
            <a:rPr lang="en-US" sz="1600" dirty="0"/>
            <a:t>Use interactive visuals: maps, bar/line charts, pie charts.</a:t>
          </a:r>
        </a:p>
      </dgm:t>
    </dgm:pt>
    <dgm:pt modelId="{AC37D5CC-5A03-4A5A-B903-212B1248A6AC}" type="parTrans" cxnId="{9F253690-5453-4DB2-9993-6CCB44DDEF2C}">
      <dgm:prSet/>
      <dgm:spPr/>
      <dgm:t>
        <a:bodyPr/>
        <a:lstStyle/>
        <a:p>
          <a:endParaRPr lang="en-US"/>
        </a:p>
      </dgm:t>
    </dgm:pt>
    <dgm:pt modelId="{D431C12C-B1AE-40D4-B752-9866E5D15A3A}" type="sibTrans" cxnId="{9F253690-5453-4DB2-9993-6CCB44DDEF2C}">
      <dgm:prSet/>
      <dgm:spPr/>
      <dgm:t>
        <a:bodyPr/>
        <a:lstStyle/>
        <a:p>
          <a:endParaRPr lang="en-US"/>
        </a:p>
      </dgm:t>
    </dgm:pt>
    <dgm:pt modelId="{4DDB83C8-777C-4D22-908A-532EB1434947}">
      <dgm:prSet custT="1"/>
      <dgm:spPr/>
      <dgm:t>
        <a:bodyPr/>
        <a:lstStyle/>
        <a:p>
          <a:r>
            <a:rPr lang="en-US" sz="1600" dirty="0"/>
            <a:t>Implement DAX (Data analysis expression) measures: total sales, YoY growth, average price.</a:t>
          </a:r>
        </a:p>
      </dgm:t>
    </dgm:pt>
    <dgm:pt modelId="{6AFC790D-91B9-4AAE-BCD8-09C178F29872}" type="parTrans" cxnId="{F0EC6B98-5964-4A5D-B701-65CD4992E4FA}">
      <dgm:prSet/>
      <dgm:spPr/>
      <dgm:t>
        <a:bodyPr/>
        <a:lstStyle/>
        <a:p>
          <a:endParaRPr lang="en-US"/>
        </a:p>
      </dgm:t>
    </dgm:pt>
    <dgm:pt modelId="{F47260F5-12B8-4512-9CAD-2FCA83AE95ED}" type="sibTrans" cxnId="{F0EC6B98-5964-4A5D-B701-65CD4992E4FA}">
      <dgm:prSet/>
      <dgm:spPr/>
      <dgm:t>
        <a:bodyPr/>
        <a:lstStyle/>
        <a:p>
          <a:endParaRPr lang="en-US"/>
        </a:p>
      </dgm:t>
    </dgm:pt>
    <dgm:pt modelId="{4B5EEF57-6489-408E-8C48-F8C4741098D6}" type="pres">
      <dgm:prSet presAssocID="{6FD22D93-EC67-4FFD-8C73-BC32BC0F3717}" presName="root" presStyleCnt="0">
        <dgm:presLayoutVars>
          <dgm:dir/>
          <dgm:resizeHandles val="exact"/>
        </dgm:presLayoutVars>
      </dgm:prSet>
      <dgm:spPr/>
    </dgm:pt>
    <dgm:pt modelId="{853E2E30-345B-41A3-9935-39C8B21F66AA}" type="pres">
      <dgm:prSet presAssocID="{04490F6B-8DAA-4EC3-A6BD-0FDC4D4A7CD1}" presName="compNode" presStyleCnt="0"/>
      <dgm:spPr/>
    </dgm:pt>
    <dgm:pt modelId="{B041DDE8-C7E1-48A8-8BBD-2D8A296CC4E7}" type="pres">
      <dgm:prSet presAssocID="{04490F6B-8DAA-4EC3-A6BD-0FDC4D4A7C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FD65055-E2B6-4CB7-8F54-53764692F71D}" type="pres">
      <dgm:prSet presAssocID="{04490F6B-8DAA-4EC3-A6BD-0FDC4D4A7CD1}" presName="spaceRect" presStyleCnt="0"/>
      <dgm:spPr/>
    </dgm:pt>
    <dgm:pt modelId="{455F3B44-79C6-463E-98D8-8D964E2521C2}" type="pres">
      <dgm:prSet presAssocID="{04490F6B-8DAA-4EC3-A6BD-0FDC4D4A7CD1}" presName="textRect" presStyleLbl="revTx" presStyleIdx="0" presStyleCnt="3">
        <dgm:presLayoutVars>
          <dgm:chMax val="1"/>
          <dgm:chPref val="1"/>
        </dgm:presLayoutVars>
      </dgm:prSet>
      <dgm:spPr/>
    </dgm:pt>
    <dgm:pt modelId="{EA48D100-1190-49DA-BA20-0818C838FBB5}" type="pres">
      <dgm:prSet presAssocID="{39184657-7B6C-41E8-8A46-36FCF9008980}" presName="sibTrans" presStyleCnt="0"/>
      <dgm:spPr/>
    </dgm:pt>
    <dgm:pt modelId="{21E34354-72BA-4BD5-A400-20D2F08B3197}" type="pres">
      <dgm:prSet presAssocID="{2AD336F7-FBF0-4BA1-958B-874654A77BFA}" presName="compNode" presStyleCnt="0"/>
      <dgm:spPr/>
    </dgm:pt>
    <dgm:pt modelId="{F6E87DAB-1B07-4443-9909-D5B624E6ACCA}" type="pres">
      <dgm:prSet presAssocID="{2AD336F7-FBF0-4BA1-958B-874654A77B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307D76F2-F87D-470D-A367-490D69322EE9}" type="pres">
      <dgm:prSet presAssocID="{2AD336F7-FBF0-4BA1-958B-874654A77BFA}" presName="spaceRect" presStyleCnt="0"/>
      <dgm:spPr/>
    </dgm:pt>
    <dgm:pt modelId="{49977F15-B98B-4BAC-964A-A3CE1F051D3B}" type="pres">
      <dgm:prSet presAssocID="{2AD336F7-FBF0-4BA1-958B-874654A77BFA}" presName="textRect" presStyleLbl="revTx" presStyleIdx="1" presStyleCnt="3">
        <dgm:presLayoutVars>
          <dgm:chMax val="1"/>
          <dgm:chPref val="1"/>
        </dgm:presLayoutVars>
      </dgm:prSet>
      <dgm:spPr/>
    </dgm:pt>
    <dgm:pt modelId="{8F34AE48-86AF-4FDF-88FC-649CE73E94CB}" type="pres">
      <dgm:prSet presAssocID="{D431C12C-B1AE-40D4-B752-9866E5D15A3A}" presName="sibTrans" presStyleCnt="0"/>
      <dgm:spPr/>
    </dgm:pt>
    <dgm:pt modelId="{6C578DE9-AC6D-4B86-A4BE-AE16C5DA47B1}" type="pres">
      <dgm:prSet presAssocID="{4DDB83C8-777C-4D22-908A-532EB1434947}" presName="compNode" presStyleCnt="0"/>
      <dgm:spPr/>
    </dgm:pt>
    <dgm:pt modelId="{0F283144-8871-4B75-BA8F-2E6F8DC12F4A}" type="pres">
      <dgm:prSet presAssocID="{4DDB83C8-777C-4D22-908A-532EB14349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C1A98BE5-40CC-4CA7-80C7-DBAD654747BB}" type="pres">
      <dgm:prSet presAssocID="{4DDB83C8-777C-4D22-908A-532EB1434947}" presName="spaceRect" presStyleCnt="0"/>
      <dgm:spPr/>
    </dgm:pt>
    <dgm:pt modelId="{9A9C0D67-8AE1-459F-82D1-C4D080DADA6C}" type="pres">
      <dgm:prSet presAssocID="{4DDB83C8-777C-4D22-908A-532EB14349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6DF30F-AB2A-46FA-9D09-CC7CADD30C11}" type="presOf" srcId="{4DDB83C8-777C-4D22-908A-532EB1434947}" destId="{9A9C0D67-8AE1-459F-82D1-C4D080DADA6C}" srcOrd="0" destOrd="0" presId="urn:microsoft.com/office/officeart/2018/2/layout/IconLabelList"/>
    <dgm:cxn modelId="{9F253690-5453-4DB2-9993-6CCB44DDEF2C}" srcId="{6FD22D93-EC67-4FFD-8C73-BC32BC0F3717}" destId="{2AD336F7-FBF0-4BA1-958B-874654A77BFA}" srcOrd="1" destOrd="0" parTransId="{AC37D5CC-5A03-4A5A-B903-212B1248A6AC}" sibTransId="{D431C12C-B1AE-40D4-B752-9866E5D15A3A}"/>
    <dgm:cxn modelId="{F0EC6B98-5964-4A5D-B701-65CD4992E4FA}" srcId="{6FD22D93-EC67-4FFD-8C73-BC32BC0F3717}" destId="{4DDB83C8-777C-4D22-908A-532EB1434947}" srcOrd="2" destOrd="0" parTransId="{6AFC790D-91B9-4AAE-BCD8-09C178F29872}" sibTransId="{F47260F5-12B8-4512-9CAD-2FCA83AE95ED}"/>
    <dgm:cxn modelId="{99F6E3A1-5CB6-4AB5-8A77-612F55564791}" type="presOf" srcId="{6FD22D93-EC67-4FFD-8C73-BC32BC0F3717}" destId="{4B5EEF57-6489-408E-8C48-F8C4741098D6}" srcOrd="0" destOrd="0" presId="urn:microsoft.com/office/officeart/2018/2/layout/IconLabelList"/>
    <dgm:cxn modelId="{5F57EBB0-F8B9-46AD-B92A-7E63374FFC93}" type="presOf" srcId="{04490F6B-8DAA-4EC3-A6BD-0FDC4D4A7CD1}" destId="{455F3B44-79C6-463E-98D8-8D964E2521C2}" srcOrd="0" destOrd="0" presId="urn:microsoft.com/office/officeart/2018/2/layout/IconLabelList"/>
    <dgm:cxn modelId="{7F88DFD6-0AFE-49C2-BD59-20062B894D53}" type="presOf" srcId="{2AD336F7-FBF0-4BA1-958B-874654A77BFA}" destId="{49977F15-B98B-4BAC-964A-A3CE1F051D3B}" srcOrd="0" destOrd="0" presId="urn:microsoft.com/office/officeart/2018/2/layout/IconLabelList"/>
    <dgm:cxn modelId="{2E11E8F8-2F6B-4E4F-9583-D9B310C9CB43}" srcId="{6FD22D93-EC67-4FFD-8C73-BC32BC0F3717}" destId="{04490F6B-8DAA-4EC3-A6BD-0FDC4D4A7CD1}" srcOrd="0" destOrd="0" parTransId="{F5342EEE-1356-4DF6-8DA0-E28A39533367}" sibTransId="{39184657-7B6C-41E8-8A46-36FCF9008980}"/>
    <dgm:cxn modelId="{A7E663E4-392B-4BAE-A838-7A733524A862}" type="presParOf" srcId="{4B5EEF57-6489-408E-8C48-F8C4741098D6}" destId="{853E2E30-345B-41A3-9935-39C8B21F66AA}" srcOrd="0" destOrd="0" presId="urn:microsoft.com/office/officeart/2018/2/layout/IconLabelList"/>
    <dgm:cxn modelId="{7C26BC51-91AE-4268-96F4-30811B656B25}" type="presParOf" srcId="{853E2E30-345B-41A3-9935-39C8B21F66AA}" destId="{B041DDE8-C7E1-48A8-8BBD-2D8A296CC4E7}" srcOrd="0" destOrd="0" presId="urn:microsoft.com/office/officeart/2018/2/layout/IconLabelList"/>
    <dgm:cxn modelId="{967525BA-8E19-40F1-87FA-F9F952261B48}" type="presParOf" srcId="{853E2E30-345B-41A3-9935-39C8B21F66AA}" destId="{BFD65055-E2B6-4CB7-8F54-53764692F71D}" srcOrd="1" destOrd="0" presId="urn:microsoft.com/office/officeart/2018/2/layout/IconLabelList"/>
    <dgm:cxn modelId="{4D71BAF0-7609-4457-8D67-CAC8C4037DF7}" type="presParOf" srcId="{853E2E30-345B-41A3-9935-39C8B21F66AA}" destId="{455F3B44-79C6-463E-98D8-8D964E2521C2}" srcOrd="2" destOrd="0" presId="urn:microsoft.com/office/officeart/2018/2/layout/IconLabelList"/>
    <dgm:cxn modelId="{91314E14-AA16-40A8-8093-3A141ADA7617}" type="presParOf" srcId="{4B5EEF57-6489-408E-8C48-F8C4741098D6}" destId="{EA48D100-1190-49DA-BA20-0818C838FBB5}" srcOrd="1" destOrd="0" presId="urn:microsoft.com/office/officeart/2018/2/layout/IconLabelList"/>
    <dgm:cxn modelId="{70B9DAFD-B965-496F-AB8A-7BB4427DD82C}" type="presParOf" srcId="{4B5EEF57-6489-408E-8C48-F8C4741098D6}" destId="{21E34354-72BA-4BD5-A400-20D2F08B3197}" srcOrd="2" destOrd="0" presId="urn:microsoft.com/office/officeart/2018/2/layout/IconLabelList"/>
    <dgm:cxn modelId="{594C9229-DC35-4CD8-8BA6-B04973779840}" type="presParOf" srcId="{21E34354-72BA-4BD5-A400-20D2F08B3197}" destId="{F6E87DAB-1B07-4443-9909-D5B624E6ACCA}" srcOrd="0" destOrd="0" presId="urn:microsoft.com/office/officeart/2018/2/layout/IconLabelList"/>
    <dgm:cxn modelId="{31A1DA8D-C914-43DF-A469-73830D8A51FF}" type="presParOf" srcId="{21E34354-72BA-4BD5-A400-20D2F08B3197}" destId="{307D76F2-F87D-470D-A367-490D69322EE9}" srcOrd="1" destOrd="0" presId="urn:microsoft.com/office/officeart/2018/2/layout/IconLabelList"/>
    <dgm:cxn modelId="{AA715324-64B7-492C-9A3F-ECF1CA9D777F}" type="presParOf" srcId="{21E34354-72BA-4BD5-A400-20D2F08B3197}" destId="{49977F15-B98B-4BAC-964A-A3CE1F051D3B}" srcOrd="2" destOrd="0" presId="urn:microsoft.com/office/officeart/2018/2/layout/IconLabelList"/>
    <dgm:cxn modelId="{0ED731B6-6447-4DDA-9F08-6D4F7EAE1A05}" type="presParOf" srcId="{4B5EEF57-6489-408E-8C48-F8C4741098D6}" destId="{8F34AE48-86AF-4FDF-88FC-649CE73E94CB}" srcOrd="3" destOrd="0" presId="urn:microsoft.com/office/officeart/2018/2/layout/IconLabelList"/>
    <dgm:cxn modelId="{D09C5DF8-9ABD-4C8A-9388-415BFD561327}" type="presParOf" srcId="{4B5EEF57-6489-408E-8C48-F8C4741098D6}" destId="{6C578DE9-AC6D-4B86-A4BE-AE16C5DA47B1}" srcOrd="4" destOrd="0" presId="urn:microsoft.com/office/officeart/2018/2/layout/IconLabelList"/>
    <dgm:cxn modelId="{33DB2DB9-B21B-4299-9050-7436F5D8FFE7}" type="presParOf" srcId="{6C578DE9-AC6D-4B86-A4BE-AE16C5DA47B1}" destId="{0F283144-8871-4B75-BA8F-2E6F8DC12F4A}" srcOrd="0" destOrd="0" presId="urn:microsoft.com/office/officeart/2018/2/layout/IconLabelList"/>
    <dgm:cxn modelId="{929DE054-1D1B-4B24-A4A7-A843AAB77C10}" type="presParOf" srcId="{6C578DE9-AC6D-4B86-A4BE-AE16C5DA47B1}" destId="{C1A98BE5-40CC-4CA7-80C7-DBAD654747BB}" srcOrd="1" destOrd="0" presId="urn:microsoft.com/office/officeart/2018/2/layout/IconLabelList"/>
    <dgm:cxn modelId="{35BDB6D2-9898-48BD-A491-675AFF9EAD89}" type="presParOf" srcId="{6C578DE9-AC6D-4B86-A4BE-AE16C5DA47B1}" destId="{9A9C0D67-8AE1-459F-82D1-C4D080DADA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06A207-B869-4D14-90F3-4E4DA8351B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581DC2-7BB1-45A9-9419-D4E29A3B5AB8}">
      <dgm:prSet/>
      <dgm:spPr/>
      <dgm:t>
        <a:bodyPr/>
        <a:lstStyle/>
        <a:p>
          <a:r>
            <a:rPr lang="en-US"/>
            <a:t>Simulate user inputs: budget, usage, location.</a:t>
          </a:r>
        </a:p>
      </dgm:t>
    </dgm:pt>
    <dgm:pt modelId="{96FB359D-931F-425C-B312-2AE457779BFB}" type="parTrans" cxnId="{F69151F4-F863-44D2-95A0-53D2FADFFB23}">
      <dgm:prSet/>
      <dgm:spPr/>
      <dgm:t>
        <a:bodyPr/>
        <a:lstStyle/>
        <a:p>
          <a:endParaRPr lang="en-US"/>
        </a:p>
      </dgm:t>
    </dgm:pt>
    <dgm:pt modelId="{3257C119-BC4D-42F3-9706-28AB2C11ACAB}" type="sibTrans" cxnId="{F69151F4-F863-44D2-95A0-53D2FADFFB23}">
      <dgm:prSet/>
      <dgm:spPr/>
      <dgm:t>
        <a:bodyPr/>
        <a:lstStyle/>
        <a:p>
          <a:endParaRPr lang="en-US"/>
        </a:p>
      </dgm:t>
    </dgm:pt>
    <dgm:pt modelId="{9F9B60E2-1EFB-4F7A-A242-F04843A860B3}">
      <dgm:prSet/>
      <dgm:spPr/>
      <dgm:t>
        <a:bodyPr/>
        <a:lstStyle/>
        <a:p>
          <a:r>
            <a:rPr lang="en-US"/>
            <a:t>Decision tree model to filter and recommend suitable EVs.</a:t>
          </a:r>
        </a:p>
      </dgm:t>
    </dgm:pt>
    <dgm:pt modelId="{193BD8A8-7D45-46BD-9085-967E9CB86D0C}" type="parTrans" cxnId="{D82A0C6C-4D6C-4B3B-91E9-3259E9E4EFDE}">
      <dgm:prSet/>
      <dgm:spPr/>
      <dgm:t>
        <a:bodyPr/>
        <a:lstStyle/>
        <a:p>
          <a:endParaRPr lang="en-US"/>
        </a:p>
      </dgm:t>
    </dgm:pt>
    <dgm:pt modelId="{7A43AAF3-EF98-47D1-AFE1-074086C683E7}" type="sibTrans" cxnId="{D82A0C6C-4D6C-4B3B-91E9-3259E9E4EFDE}">
      <dgm:prSet/>
      <dgm:spPr/>
      <dgm:t>
        <a:bodyPr/>
        <a:lstStyle/>
        <a:p>
          <a:endParaRPr lang="en-US"/>
        </a:p>
      </dgm:t>
    </dgm:pt>
    <dgm:pt modelId="{53C84768-6DA5-4E0B-B454-516EBB9FF28A}">
      <dgm:prSet/>
      <dgm:spPr/>
      <dgm:t>
        <a:bodyPr/>
        <a:lstStyle/>
        <a:p>
          <a:r>
            <a:rPr lang="en-US"/>
            <a:t>Display top 3 EVs with details like cost, range, charging.</a:t>
          </a:r>
        </a:p>
      </dgm:t>
    </dgm:pt>
    <dgm:pt modelId="{23B7B990-911F-48F8-AF00-7E60F1538FC9}" type="parTrans" cxnId="{6C0181E2-65F7-42E0-A735-9EB5B46A02CD}">
      <dgm:prSet/>
      <dgm:spPr/>
      <dgm:t>
        <a:bodyPr/>
        <a:lstStyle/>
        <a:p>
          <a:endParaRPr lang="en-US"/>
        </a:p>
      </dgm:t>
    </dgm:pt>
    <dgm:pt modelId="{6A6A09EB-7106-4B51-BFFB-044F7EC7E034}" type="sibTrans" cxnId="{6C0181E2-65F7-42E0-A735-9EB5B46A02CD}">
      <dgm:prSet/>
      <dgm:spPr/>
      <dgm:t>
        <a:bodyPr/>
        <a:lstStyle/>
        <a:p>
          <a:endParaRPr lang="en-US"/>
        </a:p>
      </dgm:t>
    </dgm:pt>
    <dgm:pt modelId="{0C5D424D-88C2-4E7A-83EF-B260ABF88624}" type="pres">
      <dgm:prSet presAssocID="{0E06A207-B869-4D14-90F3-4E4DA8351B72}" presName="linear" presStyleCnt="0">
        <dgm:presLayoutVars>
          <dgm:animLvl val="lvl"/>
          <dgm:resizeHandles val="exact"/>
        </dgm:presLayoutVars>
      </dgm:prSet>
      <dgm:spPr/>
    </dgm:pt>
    <dgm:pt modelId="{9370A800-61D3-4E2A-B7DC-513D8E3A0D1C}" type="pres">
      <dgm:prSet presAssocID="{1E581DC2-7BB1-45A9-9419-D4E29A3B5A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6260FC-DBAB-488D-BEAD-99941995547C}" type="pres">
      <dgm:prSet presAssocID="{3257C119-BC4D-42F3-9706-28AB2C11ACAB}" presName="spacer" presStyleCnt="0"/>
      <dgm:spPr/>
    </dgm:pt>
    <dgm:pt modelId="{AFD4217D-70F6-4F81-AE2E-B17D8DBBEA61}" type="pres">
      <dgm:prSet presAssocID="{9F9B60E2-1EFB-4F7A-A242-F04843A860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C97ED2-C1DE-4417-AB53-FC9231E34462}" type="pres">
      <dgm:prSet presAssocID="{7A43AAF3-EF98-47D1-AFE1-074086C683E7}" presName="spacer" presStyleCnt="0"/>
      <dgm:spPr/>
    </dgm:pt>
    <dgm:pt modelId="{24FA9542-A4D9-461F-AAAF-68A741766B81}" type="pres">
      <dgm:prSet presAssocID="{53C84768-6DA5-4E0B-B454-516EBB9FF2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E93DB47-7753-4B30-BCFC-9649195C0231}" type="presOf" srcId="{53C84768-6DA5-4E0B-B454-516EBB9FF28A}" destId="{24FA9542-A4D9-461F-AAAF-68A741766B81}" srcOrd="0" destOrd="0" presId="urn:microsoft.com/office/officeart/2005/8/layout/vList2"/>
    <dgm:cxn modelId="{D82A0C6C-4D6C-4B3B-91E9-3259E9E4EFDE}" srcId="{0E06A207-B869-4D14-90F3-4E4DA8351B72}" destId="{9F9B60E2-1EFB-4F7A-A242-F04843A860B3}" srcOrd="1" destOrd="0" parTransId="{193BD8A8-7D45-46BD-9085-967E9CB86D0C}" sibTransId="{7A43AAF3-EF98-47D1-AFE1-074086C683E7}"/>
    <dgm:cxn modelId="{E1628C70-9573-409B-B7D7-626C7DD48A1F}" type="presOf" srcId="{0E06A207-B869-4D14-90F3-4E4DA8351B72}" destId="{0C5D424D-88C2-4E7A-83EF-B260ABF88624}" srcOrd="0" destOrd="0" presId="urn:microsoft.com/office/officeart/2005/8/layout/vList2"/>
    <dgm:cxn modelId="{6C0181E2-65F7-42E0-A735-9EB5B46A02CD}" srcId="{0E06A207-B869-4D14-90F3-4E4DA8351B72}" destId="{53C84768-6DA5-4E0B-B454-516EBB9FF28A}" srcOrd="2" destOrd="0" parTransId="{23B7B990-911F-48F8-AF00-7E60F1538FC9}" sibTransId="{6A6A09EB-7106-4B51-BFFB-044F7EC7E034}"/>
    <dgm:cxn modelId="{CD6E7CE6-EC8A-4EB2-91B5-233B3E17771E}" type="presOf" srcId="{9F9B60E2-1EFB-4F7A-A242-F04843A860B3}" destId="{AFD4217D-70F6-4F81-AE2E-B17D8DBBEA61}" srcOrd="0" destOrd="0" presId="urn:microsoft.com/office/officeart/2005/8/layout/vList2"/>
    <dgm:cxn modelId="{4479CDE9-60F2-4329-B6CA-E766A70C8B52}" type="presOf" srcId="{1E581DC2-7BB1-45A9-9419-D4E29A3B5AB8}" destId="{9370A800-61D3-4E2A-B7DC-513D8E3A0D1C}" srcOrd="0" destOrd="0" presId="urn:microsoft.com/office/officeart/2005/8/layout/vList2"/>
    <dgm:cxn modelId="{F69151F4-F863-44D2-95A0-53D2FADFFB23}" srcId="{0E06A207-B869-4D14-90F3-4E4DA8351B72}" destId="{1E581DC2-7BB1-45A9-9419-D4E29A3B5AB8}" srcOrd="0" destOrd="0" parTransId="{96FB359D-931F-425C-B312-2AE457779BFB}" sibTransId="{3257C119-BC4D-42F3-9706-28AB2C11ACAB}"/>
    <dgm:cxn modelId="{24C5361F-F3ED-4974-9690-672BC332C9C3}" type="presParOf" srcId="{0C5D424D-88C2-4E7A-83EF-B260ABF88624}" destId="{9370A800-61D3-4E2A-B7DC-513D8E3A0D1C}" srcOrd="0" destOrd="0" presId="urn:microsoft.com/office/officeart/2005/8/layout/vList2"/>
    <dgm:cxn modelId="{780C76F2-0097-4A09-B6A3-02A6EF18CC0E}" type="presParOf" srcId="{0C5D424D-88C2-4E7A-83EF-B260ABF88624}" destId="{116260FC-DBAB-488D-BEAD-99941995547C}" srcOrd="1" destOrd="0" presId="urn:microsoft.com/office/officeart/2005/8/layout/vList2"/>
    <dgm:cxn modelId="{68C30C68-F65D-4EA6-99CB-261FD15A9AE4}" type="presParOf" srcId="{0C5D424D-88C2-4E7A-83EF-B260ABF88624}" destId="{AFD4217D-70F6-4F81-AE2E-B17D8DBBEA61}" srcOrd="2" destOrd="0" presId="urn:microsoft.com/office/officeart/2005/8/layout/vList2"/>
    <dgm:cxn modelId="{FC591DFD-F961-44EC-BEB3-445ACBF0521F}" type="presParOf" srcId="{0C5D424D-88C2-4E7A-83EF-B260ABF88624}" destId="{E4C97ED2-C1DE-4417-AB53-FC9231E34462}" srcOrd="3" destOrd="0" presId="urn:microsoft.com/office/officeart/2005/8/layout/vList2"/>
    <dgm:cxn modelId="{F070DD5F-7E64-4E23-9C19-97B077DB6539}" type="presParOf" srcId="{0C5D424D-88C2-4E7A-83EF-B260ABF88624}" destId="{24FA9542-A4D9-461F-AAAF-68A741766B8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F0627A-9A94-4075-B7A7-6C023283B37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B34B21-D5C0-43DC-A3C6-17CB452D52C8}">
      <dgm:prSet custT="1"/>
      <dgm:spPr/>
      <dgm:t>
        <a:bodyPr/>
        <a:lstStyle/>
        <a:p>
          <a:pPr>
            <a:defRPr cap="all"/>
          </a:pPr>
          <a:r>
            <a:rPr lang="en-US" sz="1600" dirty="0"/>
            <a:t>Combine dashboards and recommendation tool into one report.</a:t>
          </a:r>
        </a:p>
      </dgm:t>
    </dgm:pt>
    <dgm:pt modelId="{49C66221-9607-412C-BB2A-CCBBD5BC4ED9}" type="parTrans" cxnId="{4B5B720D-1B6A-459D-9D8F-34692B56EF38}">
      <dgm:prSet/>
      <dgm:spPr/>
      <dgm:t>
        <a:bodyPr/>
        <a:lstStyle/>
        <a:p>
          <a:endParaRPr lang="en-US"/>
        </a:p>
      </dgm:t>
    </dgm:pt>
    <dgm:pt modelId="{71898487-C73B-486B-9911-F74012F465D9}" type="sibTrans" cxnId="{4B5B720D-1B6A-459D-9D8F-34692B56EF38}">
      <dgm:prSet/>
      <dgm:spPr/>
      <dgm:t>
        <a:bodyPr/>
        <a:lstStyle/>
        <a:p>
          <a:endParaRPr lang="en-US"/>
        </a:p>
      </dgm:t>
    </dgm:pt>
    <dgm:pt modelId="{15B6D76C-F4CA-4DD1-A0EA-E200B354036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Polish UX with intuitive visuals and slicers.</a:t>
          </a:r>
        </a:p>
      </dgm:t>
    </dgm:pt>
    <dgm:pt modelId="{29FDFDF2-A817-408C-9AD1-D40D6AFF30AE}" type="parTrans" cxnId="{26537E01-490C-4C74-94F8-F62E0F460D6A}">
      <dgm:prSet/>
      <dgm:spPr/>
      <dgm:t>
        <a:bodyPr/>
        <a:lstStyle/>
        <a:p>
          <a:endParaRPr lang="en-US"/>
        </a:p>
      </dgm:t>
    </dgm:pt>
    <dgm:pt modelId="{E6F0BAA6-6699-457D-BA62-E875C448EF2E}" type="sibTrans" cxnId="{26537E01-490C-4C74-94F8-F62E0F460D6A}">
      <dgm:prSet/>
      <dgm:spPr/>
      <dgm:t>
        <a:bodyPr/>
        <a:lstStyle/>
        <a:p>
          <a:endParaRPr lang="en-US"/>
        </a:p>
      </dgm:t>
    </dgm:pt>
    <dgm:pt modelId="{9189B578-F5D2-447B-B675-D63F67E5CF75}">
      <dgm:prSet custT="1"/>
      <dgm:spPr/>
      <dgm:t>
        <a:bodyPr/>
        <a:lstStyle/>
        <a:p>
          <a:pPr>
            <a:defRPr cap="all"/>
          </a:pPr>
          <a:r>
            <a:rPr lang="en-US" sz="1600" dirty="0"/>
            <a:t>Testing with mock users and include improvements documentation.</a:t>
          </a:r>
        </a:p>
      </dgm:t>
    </dgm:pt>
    <dgm:pt modelId="{E48DCBEB-0A10-40F0-975A-7289D958ED28}" type="parTrans" cxnId="{CD8501D7-7D72-4F71-88FB-48E44F0F1EBB}">
      <dgm:prSet/>
      <dgm:spPr/>
      <dgm:t>
        <a:bodyPr/>
        <a:lstStyle/>
        <a:p>
          <a:endParaRPr lang="en-US"/>
        </a:p>
      </dgm:t>
    </dgm:pt>
    <dgm:pt modelId="{51F27654-7A36-4CCF-8F8F-AAAB09FB7120}" type="sibTrans" cxnId="{CD8501D7-7D72-4F71-88FB-48E44F0F1EBB}">
      <dgm:prSet/>
      <dgm:spPr/>
      <dgm:t>
        <a:bodyPr/>
        <a:lstStyle/>
        <a:p>
          <a:endParaRPr lang="en-US"/>
        </a:p>
      </dgm:t>
    </dgm:pt>
    <dgm:pt modelId="{53F74ABE-B0B8-48E0-A937-FBE5F45BD809}" type="pres">
      <dgm:prSet presAssocID="{CFF0627A-9A94-4075-B7A7-6C023283B377}" presName="root" presStyleCnt="0">
        <dgm:presLayoutVars>
          <dgm:dir/>
          <dgm:resizeHandles val="exact"/>
        </dgm:presLayoutVars>
      </dgm:prSet>
      <dgm:spPr/>
    </dgm:pt>
    <dgm:pt modelId="{9E79737A-20C5-4621-B3C3-DAE3737DB4B7}" type="pres">
      <dgm:prSet presAssocID="{D6B34B21-D5C0-43DC-A3C6-17CB452D52C8}" presName="compNode" presStyleCnt="0"/>
      <dgm:spPr/>
    </dgm:pt>
    <dgm:pt modelId="{CC114248-4B35-4A5E-8A15-DB5D55A98C69}" type="pres">
      <dgm:prSet presAssocID="{D6B34B21-D5C0-43DC-A3C6-17CB452D52C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7AC7236-9FFE-4517-8524-F8CE01A8C6B2}" type="pres">
      <dgm:prSet presAssocID="{D6B34B21-D5C0-43DC-A3C6-17CB452D52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6B47EAF-AD69-4860-9D5C-FAFEB1E574E3}" type="pres">
      <dgm:prSet presAssocID="{D6B34B21-D5C0-43DC-A3C6-17CB452D52C8}" presName="spaceRect" presStyleCnt="0"/>
      <dgm:spPr/>
    </dgm:pt>
    <dgm:pt modelId="{E6FE60B5-0E3F-4E07-96C1-847FBCCE4F14}" type="pres">
      <dgm:prSet presAssocID="{D6B34B21-D5C0-43DC-A3C6-17CB452D52C8}" presName="textRect" presStyleLbl="revTx" presStyleIdx="0" presStyleCnt="3">
        <dgm:presLayoutVars>
          <dgm:chMax val="1"/>
          <dgm:chPref val="1"/>
        </dgm:presLayoutVars>
      </dgm:prSet>
      <dgm:spPr/>
    </dgm:pt>
    <dgm:pt modelId="{6039B9A3-D669-45F1-8288-32F15586E697}" type="pres">
      <dgm:prSet presAssocID="{71898487-C73B-486B-9911-F74012F465D9}" presName="sibTrans" presStyleCnt="0"/>
      <dgm:spPr/>
    </dgm:pt>
    <dgm:pt modelId="{1053084B-4D58-42BF-9ED4-3CA9CE7846B0}" type="pres">
      <dgm:prSet presAssocID="{15B6D76C-F4CA-4DD1-A0EA-E200B3540361}" presName="compNode" presStyleCnt="0"/>
      <dgm:spPr/>
    </dgm:pt>
    <dgm:pt modelId="{3CF77F6E-17CF-43C7-B0CC-B94BAE7D8894}" type="pres">
      <dgm:prSet presAssocID="{15B6D76C-F4CA-4DD1-A0EA-E200B354036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031D387-8C49-44A3-BE7A-1F8B45A588D3}" type="pres">
      <dgm:prSet presAssocID="{15B6D76C-F4CA-4DD1-A0EA-E200B35403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8E655DB6-0F1A-4D5A-92CA-603F98E74A6A}" type="pres">
      <dgm:prSet presAssocID="{15B6D76C-F4CA-4DD1-A0EA-E200B3540361}" presName="spaceRect" presStyleCnt="0"/>
      <dgm:spPr/>
    </dgm:pt>
    <dgm:pt modelId="{7F149D25-16CF-43FA-98EC-496A225182CC}" type="pres">
      <dgm:prSet presAssocID="{15B6D76C-F4CA-4DD1-A0EA-E200B3540361}" presName="textRect" presStyleLbl="revTx" presStyleIdx="1" presStyleCnt="3">
        <dgm:presLayoutVars>
          <dgm:chMax val="1"/>
          <dgm:chPref val="1"/>
        </dgm:presLayoutVars>
      </dgm:prSet>
      <dgm:spPr/>
    </dgm:pt>
    <dgm:pt modelId="{4E0D2184-EDFD-4E7A-8D6E-FE4DFA527F78}" type="pres">
      <dgm:prSet presAssocID="{E6F0BAA6-6699-457D-BA62-E875C448EF2E}" presName="sibTrans" presStyleCnt="0"/>
      <dgm:spPr/>
    </dgm:pt>
    <dgm:pt modelId="{7B3A8935-5C52-4C47-B0A3-A32A5C456F33}" type="pres">
      <dgm:prSet presAssocID="{9189B578-F5D2-447B-B675-D63F67E5CF75}" presName="compNode" presStyleCnt="0"/>
      <dgm:spPr/>
    </dgm:pt>
    <dgm:pt modelId="{A9F41800-005A-4C21-BE13-52D3023DF1CA}" type="pres">
      <dgm:prSet presAssocID="{9189B578-F5D2-447B-B675-D63F67E5CF7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0527F4A-9D0B-4F87-A865-DEF2A8954104}" type="pres">
      <dgm:prSet presAssocID="{9189B578-F5D2-447B-B675-D63F67E5CF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05DC214-A657-4795-AE39-CD9E23271D6A}" type="pres">
      <dgm:prSet presAssocID="{9189B578-F5D2-447B-B675-D63F67E5CF75}" presName="spaceRect" presStyleCnt="0"/>
      <dgm:spPr/>
    </dgm:pt>
    <dgm:pt modelId="{679F39BA-4841-4A12-97C8-AB91D77DFBAC}" type="pres">
      <dgm:prSet presAssocID="{9189B578-F5D2-447B-B675-D63F67E5CF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537E01-490C-4C74-94F8-F62E0F460D6A}" srcId="{CFF0627A-9A94-4075-B7A7-6C023283B377}" destId="{15B6D76C-F4CA-4DD1-A0EA-E200B3540361}" srcOrd="1" destOrd="0" parTransId="{29FDFDF2-A817-408C-9AD1-D40D6AFF30AE}" sibTransId="{E6F0BAA6-6699-457D-BA62-E875C448EF2E}"/>
    <dgm:cxn modelId="{4B5B720D-1B6A-459D-9D8F-34692B56EF38}" srcId="{CFF0627A-9A94-4075-B7A7-6C023283B377}" destId="{D6B34B21-D5C0-43DC-A3C6-17CB452D52C8}" srcOrd="0" destOrd="0" parTransId="{49C66221-9607-412C-BB2A-CCBBD5BC4ED9}" sibTransId="{71898487-C73B-486B-9911-F74012F465D9}"/>
    <dgm:cxn modelId="{01DC3723-659F-4460-83F4-73C21D196EC6}" type="presOf" srcId="{D6B34B21-D5C0-43DC-A3C6-17CB452D52C8}" destId="{E6FE60B5-0E3F-4E07-96C1-847FBCCE4F14}" srcOrd="0" destOrd="0" presId="urn:microsoft.com/office/officeart/2018/5/layout/IconLeafLabelList"/>
    <dgm:cxn modelId="{DC29439F-B5B6-4C52-9FE7-F67E0BF4B405}" type="presOf" srcId="{CFF0627A-9A94-4075-B7A7-6C023283B377}" destId="{53F74ABE-B0B8-48E0-A937-FBE5F45BD809}" srcOrd="0" destOrd="0" presId="urn:microsoft.com/office/officeart/2018/5/layout/IconLeafLabelList"/>
    <dgm:cxn modelId="{3C29D7CC-0094-40CF-AB3D-7812187DA866}" type="presOf" srcId="{15B6D76C-F4CA-4DD1-A0EA-E200B3540361}" destId="{7F149D25-16CF-43FA-98EC-496A225182CC}" srcOrd="0" destOrd="0" presId="urn:microsoft.com/office/officeart/2018/5/layout/IconLeafLabelList"/>
    <dgm:cxn modelId="{CD8501D7-7D72-4F71-88FB-48E44F0F1EBB}" srcId="{CFF0627A-9A94-4075-B7A7-6C023283B377}" destId="{9189B578-F5D2-447B-B675-D63F67E5CF75}" srcOrd="2" destOrd="0" parTransId="{E48DCBEB-0A10-40F0-975A-7289D958ED28}" sibTransId="{51F27654-7A36-4CCF-8F8F-AAAB09FB7120}"/>
    <dgm:cxn modelId="{E948E4FC-1859-4B29-B570-36C14B6D3EB3}" type="presOf" srcId="{9189B578-F5D2-447B-B675-D63F67E5CF75}" destId="{679F39BA-4841-4A12-97C8-AB91D77DFBAC}" srcOrd="0" destOrd="0" presId="urn:microsoft.com/office/officeart/2018/5/layout/IconLeafLabelList"/>
    <dgm:cxn modelId="{2A50B298-DB28-4BF5-9536-714D15AF50EE}" type="presParOf" srcId="{53F74ABE-B0B8-48E0-A937-FBE5F45BD809}" destId="{9E79737A-20C5-4621-B3C3-DAE3737DB4B7}" srcOrd="0" destOrd="0" presId="urn:microsoft.com/office/officeart/2018/5/layout/IconLeafLabelList"/>
    <dgm:cxn modelId="{78DC0C35-F5F2-4420-9993-57C6B489A21E}" type="presParOf" srcId="{9E79737A-20C5-4621-B3C3-DAE3737DB4B7}" destId="{CC114248-4B35-4A5E-8A15-DB5D55A98C69}" srcOrd="0" destOrd="0" presId="urn:microsoft.com/office/officeart/2018/5/layout/IconLeafLabelList"/>
    <dgm:cxn modelId="{CBD04CF5-EC37-4B88-9DC9-1DEA7FC909AB}" type="presParOf" srcId="{9E79737A-20C5-4621-B3C3-DAE3737DB4B7}" destId="{77AC7236-9FFE-4517-8524-F8CE01A8C6B2}" srcOrd="1" destOrd="0" presId="urn:microsoft.com/office/officeart/2018/5/layout/IconLeafLabelList"/>
    <dgm:cxn modelId="{4043F9FA-7393-473E-8705-34E8FA1EC9DA}" type="presParOf" srcId="{9E79737A-20C5-4621-B3C3-DAE3737DB4B7}" destId="{16B47EAF-AD69-4860-9D5C-FAFEB1E574E3}" srcOrd="2" destOrd="0" presId="urn:microsoft.com/office/officeart/2018/5/layout/IconLeafLabelList"/>
    <dgm:cxn modelId="{EC49187F-295F-4B34-ADF9-6DAC62E68A20}" type="presParOf" srcId="{9E79737A-20C5-4621-B3C3-DAE3737DB4B7}" destId="{E6FE60B5-0E3F-4E07-96C1-847FBCCE4F14}" srcOrd="3" destOrd="0" presId="urn:microsoft.com/office/officeart/2018/5/layout/IconLeafLabelList"/>
    <dgm:cxn modelId="{5ED468F1-2761-42A4-9E90-5E96050FD9F2}" type="presParOf" srcId="{53F74ABE-B0B8-48E0-A937-FBE5F45BD809}" destId="{6039B9A3-D669-45F1-8288-32F15586E697}" srcOrd="1" destOrd="0" presId="urn:microsoft.com/office/officeart/2018/5/layout/IconLeafLabelList"/>
    <dgm:cxn modelId="{CF5FA63B-C342-45A6-8101-FFDD762068B1}" type="presParOf" srcId="{53F74ABE-B0B8-48E0-A937-FBE5F45BD809}" destId="{1053084B-4D58-42BF-9ED4-3CA9CE7846B0}" srcOrd="2" destOrd="0" presId="urn:microsoft.com/office/officeart/2018/5/layout/IconLeafLabelList"/>
    <dgm:cxn modelId="{D26522BD-7A61-42E5-837B-E0EEF423B91B}" type="presParOf" srcId="{1053084B-4D58-42BF-9ED4-3CA9CE7846B0}" destId="{3CF77F6E-17CF-43C7-B0CC-B94BAE7D8894}" srcOrd="0" destOrd="0" presId="urn:microsoft.com/office/officeart/2018/5/layout/IconLeafLabelList"/>
    <dgm:cxn modelId="{3E22EBFE-1B4C-4D6A-8DA1-A6F4F446C2C8}" type="presParOf" srcId="{1053084B-4D58-42BF-9ED4-3CA9CE7846B0}" destId="{4031D387-8C49-44A3-BE7A-1F8B45A588D3}" srcOrd="1" destOrd="0" presId="urn:microsoft.com/office/officeart/2018/5/layout/IconLeafLabelList"/>
    <dgm:cxn modelId="{96BE9C69-C3CF-4E83-9CB4-8D03FAEC6206}" type="presParOf" srcId="{1053084B-4D58-42BF-9ED4-3CA9CE7846B0}" destId="{8E655DB6-0F1A-4D5A-92CA-603F98E74A6A}" srcOrd="2" destOrd="0" presId="urn:microsoft.com/office/officeart/2018/5/layout/IconLeafLabelList"/>
    <dgm:cxn modelId="{DE6B8BD1-729F-416D-8DBD-194E81B2DB75}" type="presParOf" srcId="{1053084B-4D58-42BF-9ED4-3CA9CE7846B0}" destId="{7F149D25-16CF-43FA-98EC-496A225182CC}" srcOrd="3" destOrd="0" presId="urn:microsoft.com/office/officeart/2018/5/layout/IconLeafLabelList"/>
    <dgm:cxn modelId="{8F7350C4-48F9-455F-8591-DC323E31E9C0}" type="presParOf" srcId="{53F74ABE-B0B8-48E0-A937-FBE5F45BD809}" destId="{4E0D2184-EDFD-4E7A-8D6E-FE4DFA527F78}" srcOrd="3" destOrd="0" presId="urn:microsoft.com/office/officeart/2018/5/layout/IconLeafLabelList"/>
    <dgm:cxn modelId="{18167677-5957-429A-A3D2-7527773FAABA}" type="presParOf" srcId="{53F74ABE-B0B8-48E0-A937-FBE5F45BD809}" destId="{7B3A8935-5C52-4C47-B0A3-A32A5C456F33}" srcOrd="4" destOrd="0" presId="urn:microsoft.com/office/officeart/2018/5/layout/IconLeafLabelList"/>
    <dgm:cxn modelId="{27786F9B-E3CD-4327-8E05-CD4F8CB8D11E}" type="presParOf" srcId="{7B3A8935-5C52-4C47-B0A3-A32A5C456F33}" destId="{A9F41800-005A-4C21-BE13-52D3023DF1CA}" srcOrd="0" destOrd="0" presId="urn:microsoft.com/office/officeart/2018/5/layout/IconLeafLabelList"/>
    <dgm:cxn modelId="{2E53B708-54A5-45C1-A039-4F1C8536F7CA}" type="presParOf" srcId="{7B3A8935-5C52-4C47-B0A3-A32A5C456F33}" destId="{60527F4A-9D0B-4F87-A865-DEF2A8954104}" srcOrd="1" destOrd="0" presId="urn:microsoft.com/office/officeart/2018/5/layout/IconLeafLabelList"/>
    <dgm:cxn modelId="{71162836-518F-4E89-AFE5-041BF7FA80D0}" type="presParOf" srcId="{7B3A8935-5C52-4C47-B0A3-A32A5C456F33}" destId="{905DC214-A657-4795-AE39-CD9E23271D6A}" srcOrd="2" destOrd="0" presId="urn:microsoft.com/office/officeart/2018/5/layout/IconLeafLabelList"/>
    <dgm:cxn modelId="{0A107860-EC4D-4F81-B2DD-D1564DD68EA2}" type="presParOf" srcId="{7B3A8935-5C52-4C47-B0A3-A32A5C456F33}" destId="{679F39BA-4841-4A12-97C8-AB91D77DFBA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E51F52-1F2B-432B-96C8-D034284597C2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59F76B-4E59-4FCF-9962-EBB4A86AAF79}">
      <dgm:prSet/>
      <dgm:spPr/>
      <dgm:t>
        <a:bodyPr/>
        <a:lstStyle/>
        <a:p>
          <a:r>
            <a:rPr lang="en-US"/>
            <a:t>Promotes EV adoption through awareness and recommendations.</a:t>
          </a:r>
        </a:p>
      </dgm:t>
    </dgm:pt>
    <dgm:pt modelId="{DB3C122B-66CE-47B3-9197-AE7022A29E46}" type="parTrans" cxnId="{75485B8F-9329-4AB0-89E3-7310C6DB522B}">
      <dgm:prSet/>
      <dgm:spPr/>
      <dgm:t>
        <a:bodyPr/>
        <a:lstStyle/>
        <a:p>
          <a:endParaRPr lang="en-US"/>
        </a:p>
      </dgm:t>
    </dgm:pt>
    <dgm:pt modelId="{32DA9F8C-9F5C-4112-AE03-55872873449D}" type="sibTrans" cxnId="{75485B8F-9329-4AB0-89E3-7310C6DB522B}">
      <dgm:prSet/>
      <dgm:spPr/>
      <dgm:t>
        <a:bodyPr/>
        <a:lstStyle/>
        <a:p>
          <a:endParaRPr lang="en-US"/>
        </a:p>
      </dgm:t>
    </dgm:pt>
    <dgm:pt modelId="{459FD646-0A10-4836-B170-6ADFC04A1BD0}">
      <dgm:prSet/>
      <dgm:spPr/>
      <dgm:t>
        <a:bodyPr/>
        <a:lstStyle/>
        <a:p>
          <a:r>
            <a:rPr lang="en-US"/>
            <a:t>Users can make informed EV choices based on data.</a:t>
          </a:r>
        </a:p>
      </dgm:t>
    </dgm:pt>
    <dgm:pt modelId="{850E91AB-D327-41E6-A911-19E06D250974}" type="parTrans" cxnId="{C76F623C-BD13-4C0B-9348-1A8AFBB81785}">
      <dgm:prSet/>
      <dgm:spPr/>
      <dgm:t>
        <a:bodyPr/>
        <a:lstStyle/>
        <a:p>
          <a:endParaRPr lang="en-US"/>
        </a:p>
      </dgm:t>
    </dgm:pt>
    <dgm:pt modelId="{2339D948-73EF-4FEB-BFEA-963200469581}" type="sibTrans" cxnId="{C76F623C-BD13-4C0B-9348-1A8AFBB81785}">
      <dgm:prSet/>
      <dgm:spPr/>
      <dgm:t>
        <a:bodyPr/>
        <a:lstStyle/>
        <a:p>
          <a:endParaRPr lang="en-US"/>
        </a:p>
      </dgm:t>
    </dgm:pt>
    <dgm:pt modelId="{0113E112-29AB-4CB8-A7AD-33232E15DCFE}">
      <dgm:prSet/>
      <dgm:spPr/>
      <dgm:t>
        <a:bodyPr/>
        <a:lstStyle/>
        <a:p>
          <a:r>
            <a:rPr lang="en-US"/>
            <a:t>Helps manufacturers and government with data-driven insights.</a:t>
          </a:r>
        </a:p>
      </dgm:t>
    </dgm:pt>
    <dgm:pt modelId="{655ABF2D-D0CD-4E28-8307-5F64EA26D427}" type="parTrans" cxnId="{38320C72-6322-4B3D-8EAE-0AB442EBAC1B}">
      <dgm:prSet/>
      <dgm:spPr/>
      <dgm:t>
        <a:bodyPr/>
        <a:lstStyle/>
        <a:p>
          <a:endParaRPr lang="en-US"/>
        </a:p>
      </dgm:t>
    </dgm:pt>
    <dgm:pt modelId="{7F856999-B39F-4870-8212-3F7BD86F37B1}" type="sibTrans" cxnId="{38320C72-6322-4B3D-8EAE-0AB442EBAC1B}">
      <dgm:prSet/>
      <dgm:spPr/>
      <dgm:t>
        <a:bodyPr/>
        <a:lstStyle/>
        <a:p>
          <a:endParaRPr lang="en-US"/>
        </a:p>
      </dgm:t>
    </dgm:pt>
    <dgm:pt modelId="{33BCBD96-A835-4D4D-85E5-55264C9A38A9}" type="pres">
      <dgm:prSet presAssocID="{D5E51F52-1F2B-432B-96C8-D034284597C2}" presName="vert0" presStyleCnt="0">
        <dgm:presLayoutVars>
          <dgm:dir/>
          <dgm:animOne val="branch"/>
          <dgm:animLvl val="lvl"/>
        </dgm:presLayoutVars>
      </dgm:prSet>
      <dgm:spPr/>
    </dgm:pt>
    <dgm:pt modelId="{BB4F275B-D94B-450B-BB43-676805EA249C}" type="pres">
      <dgm:prSet presAssocID="{E159F76B-4E59-4FCF-9962-EBB4A86AAF79}" presName="thickLine" presStyleLbl="alignNode1" presStyleIdx="0" presStyleCnt="3"/>
      <dgm:spPr/>
    </dgm:pt>
    <dgm:pt modelId="{67D54FF4-B0E6-4E33-9ACA-7AFCE67F4469}" type="pres">
      <dgm:prSet presAssocID="{E159F76B-4E59-4FCF-9962-EBB4A86AAF79}" presName="horz1" presStyleCnt="0"/>
      <dgm:spPr/>
    </dgm:pt>
    <dgm:pt modelId="{75C815D2-A616-4FAF-95B5-9E5FFF851974}" type="pres">
      <dgm:prSet presAssocID="{E159F76B-4E59-4FCF-9962-EBB4A86AAF79}" presName="tx1" presStyleLbl="revTx" presStyleIdx="0" presStyleCnt="3"/>
      <dgm:spPr/>
    </dgm:pt>
    <dgm:pt modelId="{5DD44D84-0D27-4FF5-900A-438EA3A9E9F8}" type="pres">
      <dgm:prSet presAssocID="{E159F76B-4E59-4FCF-9962-EBB4A86AAF79}" presName="vert1" presStyleCnt="0"/>
      <dgm:spPr/>
    </dgm:pt>
    <dgm:pt modelId="{B056135F-0401-4CD3-A9DA-CD22407EB63B}" type="pres">
      <dgm:prSet presAssocID="{459FD646-0A10-4836-B170-6ADFC04A1BD0}" presName="thickLine" presStyleLbl="alignNode1" presStyleIdx="1" presStyleCnt="3"/>
      <dgm:spPr/>
    </dgm:pt>
    <dgm:pt modelId="{ED67456A-F58B-43BB-80B4-84F15A283773}" type="pres">
      <dgm:prSet presAssocID="{459FD646-0A10-4836-B170-6ADFC04A1BD0}" presName="horz1" presStyleCnt="0"/>
      <dgm:spPr/>
    </dgm:pt>
    <dgm:pt modelId="{EE945D76-9C3E-492E-AA36-B2601EC61B8E}" type="pres">
      <dgm:prSet presAssocID="{459FD646-0A10-4836-B170-6ADFC04A1BD0}" presName="tx1" presStyleLbl="revTx" presStyleIdx="1" presStyleCnt="3"/>
      <dgm:spPr/>
    </dgm:pt>
    <dgm:pt modelId="{4069EB74-ED71-4C62-A9F0-7519A29CA1F9}" type="pres">
      <dgm:prSet presAssocID="{459FD646-0A10-4836-B170-6ADFC04A1BD0}" presName="vert1" presStyleCnt="0"/>
      <dgm:spPr/>
    </dgm:pt>
    <dgm:pt modelId="{DEC39B15-70C1-4691-B524-2E726AA8BC31}" type="pres">
      <dgm:prSet presAssocID="{0113E112-29AB-4CB8-A7AD-33232E15DCFE}" presName="thickLine" presStyleLbl="alignNode1" presStyleIdx="2" presStyleCnt="3"/>
      <dgm:spPr/>
    </dgm:pt>
    <dgm:pt modelId="{7FF506A6-58C3-4972-8FD2-AA7EBFBD6EE2}" type="pres">
      <dgm:prSet presAssocID="{0113E112-29AB-4CB8-A7AD-33232E15DCFE}" presName="horz1" presStyleCnt="0"/>
      <dgm:spPr/>
    </dgm:pt>
    <dgm:pt modelId="{A507CCE5-A44E-4C3B-8F36-9FB030560C28}" type="pres">
      <dgm:prSet presAssocID="{0113E112-29AB-4CB8-A7AD-33232E15DCFE}" presName="tx1" presStyleLbl="revTx" presStyleIdx="2" presStyleCnt="3"/>
      <dgm:spPr/>
    </dgm:pt>
    <dgm:pt modelId="{8A23204A-5CF5-43BF-B78A-C44B7D5BE3EE}" type="pres">
      <dgm:prSet presAssocID="{0113E112-29AB-4CB8-A7AD-33232E15DCFE}" presName="vert1" presStyleCnt="0"/>
      <dgm:spPr/>
    </dgm:pt>
  </dgm:ptLst>
  <dgm:cxnLst>
    <dgm:cxn modelId="{C76F623C-BD13-4C0B-9348-1A8AFBB81785}" srcId="{D5E51F52-1F2B-432B-96C8-D034284597C2}" destId="{459FD646-0A10-4836-B170-6ADFC04A1BD0}" srcOrd="1" destOrd="0" parTransId="{850E91AB-D327-41E6-A911-19E06D250974}" sibTransId="{2339D948-73EF-4FEB-BFEA-963200469581}"/>
    <dgm:cxn modelId="{61E3604B-13F0-4938-9273-573E12BD868B}" type="presOf" srcId="{D5E51F52-1F2B-432B-96C8-D034284597C2}" destId="{33BCBD96-A835-4D4D-85E5-55264C9A38A9}" srcOrd="0" destOrd="0" presId="urn:microsoft.com/office/officeart/2008/layout/LinedList"/>
    <dgm:cxn modelId="{38320C72-6322-4B3D-8EAE-0AB442EBAC1B}" srcId="{D5E51F52-1F2B-432B-96C8-D034284597C2}" destId="{0113E112-29AB-4CB8-A7AD-33232E15DCFE}" srcOrd="2" destOrd="0" parTransId="{655ABF2D-D0CD-4E28-8307-5F64EA26D427}" sibTransId="{7F856999-B39F-4870-8212-3F7BD86F37B1}"/>
    <dgm:cxn modelId="{75485B8F-9329-4AB0-89E3-7310C6DB522B}" srcId="{D5E51F52-1F2B-432B-96C8-D034284597C2}" destId="{E159F76B-4E59-4FCF-9962-EBB4A86AAF79}" srcOrd="0" destOrd="0" parTransId="{DB3C122B-66CE-47B3-9197-AE7022A29E46}" sibTransId="{32DA9F8C-9F5C-4112-AE03-55872873449D}"/>
    <dgm:cxn modelId="{B83884C0-A307-4DDF-A741-B4495FA0731F}" type="presOf" srcId="{0113E112-29AB-4CB8-A7AD-33232E15DCFE}" destId="{A507CCE5-A44E-4C3B-8F36-9FB030560C28}" srcOrd="0" destOrd="0" presId="urn:microsoft.com/office/officeart/2008/layout/LinedList"/>
    <dgm:cxn modelId="{30A5FCD3-BD37-460A-99E9-815FEE5FC312}" type="presOf" srcId="{E159F76B-4E59-4FCF-9962-EBB4A86AAF79}" destId="{75C815D2-A616-4FAF-95B5-9E5FFF851974}" srcOrd="0" destOrd="0" presId="urn:microsoft.com/office/officeart/2008/layout/LinedList"/>
    <dgm:cxn modelId="{5B21EDDD-0A7F-4B44-94D5-E7BFD3E606D3}" type="presOf" srcId="{459FD646-0A10-4836-B170-6ADFC04A1BD0}" destId="{EE945D76-9C3E-492E-AA36-B2601EC61B8E}" srcOrd="0" destOrd="0" presId="urn:microsoft.com/office/officeart/2008/layout/LinedList"/>
    <dgm:cxn modelId="{45E33FFA-34E6-4E28-B093-A3DF7957F224}" type="presParOf" srcId="{33BCBD96-A835-4D4D-85E5-55264C9A38A9}" destId="{BB4F275B-D94B-450B-BB43-676805EA249C}" srcOrd="0" destOrd="0" presId="urn:microsoft.com/office/officeart/2008/layout/LinedList"/>
    <dgm:cxn modelId="{63E8AB85-2DD4-4BA2-9E97-372406B6BDDF}" type="presParOf" srcId="{33BCBD96-A835-4D4D-85E5-55264C9A38A9}" destId="{67D54FF4-B0E6-4E33-9ACA-7AFCE67F4469}" srcOrd="1" destOrd="0" presId="urn:microsoft.com/office/officeart/2008/layout/LinedList"/>
    <dgm:cxn modelId="{73C77DDC-510C-401F-B041-057BDFF7F751}" type="presParOf" srcId="{67D54FF4-B0E6-4E33-9ACA-7AFCE67F4469}" destId="{75C815D2-A616-4FAF-95B5-9E5FFF851974}" srcOrd="0" destOrd="0" presId="urn:microsoft.com/office/officeart/2008/layout/LinedList"/>
    <dgm:cxn modelId="{DFB53E98-060C-41B2-BBAC-BEB1AA09B9FC}" type="presParOf" srcId="{67D54FF4-B0E6-4E33-9ACA-7AFCE67F4469}" destId="{5DD44D84-0D27-4FF5-900A-438EA3A9E9F8}" srcOrd="1" destOrd="0" presId="urn:microsoft.com/office/officeart/2008/layout/LinedList"/>
    <dgm:cxn modelId="{1AB3B0B5-F83B-499E-BDE8-C738B1EEC2D4}" type="presParOf" srcId="{33BCBD96-A835-4D4D-85E5-55264C9A38A9}" destId="{B056135F-0401-4CD3-A9DA-CD22407EB63B}" srcOrd="2" destOrd="0" presId="urn:microsoft.com/office/officeart/2008/layout/LinedList"/>
    <dgm:cxn modelId="{74EC3FF5-494D-4EB1-86E9-0161157CA05F}" type="presParOf" srcId="{33BCBD96-A835-4D4D-85E5-55264C9A38A9}" destId="{ED67456A-F58B-43BB-80B4-84F15A283773}" srcOrd="3" destOrd="0" presId="urn:microsoft.com/office/officeart/2008/layout/LinedList"/>
    <dgm:cxn modelId="{046BA944-9445-4B56-8A31-5AB81B91D20D}" type="presParOf" srcId="{ED67456A-F58B-43BB-80B4-84F15A283773}" destId="{EE945D76-9C3E-492E-AA36-B2601EC61B8E}" srcOrd="0" destOrd="0" presId="urn:microsoft.com/office/officeart/2008/layout/LinedList"/>
    <dgm:cxn modelId="{C8888113-039E-47F8-B616-81BAFDF02B7B}" type="presParOf" srcId="{ED67456A-F58B-43BB-80B4-84F15A283773}" destId="{4069EB74-ED71-4C62-A9F0-7519A29CA1F9}" srcOrd="1" destOrd="0" presId="urn:microsoft.com/office/officeart/2008/layout/LinedList"/>
    <dgm:cxn modelId="{A95708A6-F1CE-4BFE-A07C-C84384392E92}" type="presParOf" srcId="{33BCBD96-A835-4D4D-85E5-55264C9A38A9}" destId="{DEC39B15-70C1-4691-B524-2E726AA8BC31}" srcOrd="4" destOrd="0" presId="urn:microsoft.com/office/officeart/2008/layout/LinedList"/>
    <dgm:cxn modelId="{0D3B93AA-D021-4099-B996-359FB38B71AD}" type="presParOf" srcId="{33BCBD96-A835-4D4D-85E5-55264C9A38A9}" destId="{7FF506A6-58C3-4972-8FD2-AA7EBFBD6EE2}" srcOrd="5" destOrd="0" presId="urn:microsoft.com/office/officeart/2008/layout/LinedList"/>
    <dgm:cxn modelId="{E78AB758-522E-45EB-90D3-02EDA948EEA7}" type="presParOf" srcId="{7FF506A6-58C3-4972-8FD2-AA7EBFBD6EE2}" destId="{A507CCE5-A44E-4C3B-8F36-9FB030560C28}" srcOrd="0" destOrd="0" presId="urn:microsoft.com/office/officeart/2008/layout/LinedList"/>
    <dgm:cxn modelId="{6823B87E-E2D7-419F-AE54-F6FD255F5E9B}" type="presParOf" srcId="{7FF506A6-58C3-4972-8FD2-AA7EBFBD6EE2}" destId="{8A23204A-5CF5-43BF-B78A-C44B7D5BE3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A5EC4-01E1-44F6-AE4B-EB81B7575801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5087A-3B62-4DF2-9642-AE16CDF74FC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F843-1E13-4FD5-AFC5-783491E9C687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Project using Power BI to analyze EV trends and recommend suitable vehicles.</a:t>
          </a:r>
        </a:p>
      </dsp:txBody>
      <dsp:txXfrm>
        <a:off x="1437631" y="531"/>
        <a:ext cx="6449068" cy="1244702"/>
      </dsp:txXfrm>
    </dsp:sp>
    <dsp:sp modelId="{68EE63C2-63C4-4177-88E2-1FD597C6D505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69944-7209-4452-971F-14F8AD230220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4CF60-3483-4A0A-B6DF-63BC7365B93E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Combines sales data visualization and a decision tree-based recommendation engine.</a:t>
          </a:r>
        </a:p>
      </dsp:txBody>
      <dsp:txXfrm>
        <a:off x="1437631" y="1556410"/>
        <a:ext cx="6449068" cy="1244702"/>
      </dsp:txXfrm>
    </dsp:sp>
    <dsp:sp modelId="{680227B3-64AD-4E6E-A870-6CF92BC271F7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768F6-0B0F-4C61-ACEB-9E2B7CD14C9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EB3A-B8B5-48A3-BFEC-11A837F7D650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sourced from Vahan Dashboard, SIAM, Cardekho, and manufacturer websites.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F9603-294D-4BD7-A20B-D4988792A18D}">
      <dsp:nvSpPr>
        <dsp:cNvPr id="0" name=""/>
        <dsp:cNvSpPr/>
      </dsp:nvSpPr>
      <dsp:spPr>
        <a:xfrm>
          <a:off x="530099" y="89626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0D56E-E950-4E2C-AEF4-C787A09F0AE9}">
      <dsp:nvSpPr>
        <dsp:cNvPr id="0" name=""/>
        <dsp:cNvSpPr/>
      </dsp:nvSpPr>
      <dsp:spPr>
        <a:xfrm>
          <a:off x="829912" y="119607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CEC0B-38FC-4C04-AE4F-DA0A02C693F2}">
      <dsp:nvSpPr>
        <dsp:cNvPr id="0" name=""/>
        <dsp:cNvSpPr/>
      </dsp:nvSpPr>
      <dsp:spPr>
        <a:xfrm>
          <a:off x="80381" y="274126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Identify data sources: Vahan Dashboard, SIAM, Cardekho, EV specs datasets.</a:t>
          </a:r>
        </a:p>
      </dsp:txBody>
      <dsp:txXfrm>
        <a:off x="80381" y="2741262"/>
        <a:ext cx="2306250" cy="720000"/>
      </dsp:txXfrm>
    </dsp:sp>
    <dsp:sp modelId="{A6548E51-CBB4-4914-91AA-DB5EAB05AA5E}">
      <dsp:nvSpPr>
        <dsp:cNvPr id="0" name=""/>
        <dsp:cNvSpPr/>
      </dsp:nvSpPr>
      <dsp:spPr>
        <a:xfrm>
          <a:off x="3239943" y="89626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A3187-11BA-4ED6-81D4-F0A37CC43D28}">
      <dsp:nvSpPr>
        <dsp:cNvPr id="0" name=""/>
        <dsp:cNvSpPr/>
      </dsp:nvSpPr>
      <dsp:spPr>
        <a:xfrm>
          <a:off x="3539756" y="119607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6F1CA-D36D-42C9-ACAC-97FFDF911924}">
      <dsp:nvSpPr>
        <dsp:cNvPr id="0" name=""/>
        <dsp:cNvSpPr/>
      </dsp:nvSpPr>
      <dsp:spPr>
        <a:xfrm>
          <a:off x="2790224" y="274126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Clean and transform data using Power Query.</a:t>
          </a:r>
        </a:p>
      </dsp:txBody>
      <dsp:txXfrm>
        <a:off x="2790224" y="2741262"/>
        <a:ext cx="2306250" cy="720000"/>
      </dsp:txXfrm>
    </dsp:sp>
    <dsp:sp modelId="{B42B03FF-0AD8-42F5-B3E9-1144142A0CA2}">
      <dsp:nvSpPr>
        <dsp:cNvPr id="0" name=""/>
        <dsp:cNvSpPr/>
      </dsp:nvSpPr>
      <dsp:spPr>
        <a:xfrm>
          <a:off x="5949787" y="89626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7500B-8FFF-41B2-A1BA-A5BCD6C0EA75}">
      <dsp:nvSpPr>
        <dsp:cNvPr id="0" name=""/>
        <dsp:cNvSpPr/>
      </dsp:nvSpPr>
      <dsp:spPr>
        <a:xfrm>
          <a:off x="6249600" y="119607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98705-09BC-4A8D-A459-C40A06089C83}">
      <dsp:nvSpPr>
        <dsp:cNvPr id="0" name=""/>
        <dsp:cNvSpPr/>
      </dsp:nvSpPr>
      <dsp:spPr>
        <a:xfrm>
          <a:off x="5500068" y="274126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Standardize formats and merge datasets for unified analysis.</a:t>
          </a:r>
        </a:p>
      </dsp:txBody>
      <dsp:txXfrm>
        <a:off x="5500068" y="2741262"/>
        <a:ext cx="23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1DDE8-C7E1-48A8-8BBD-2D8A296CC4E7}">
      <dsp:nvSpPr>
        <dsp:cNvPr id="0" name=""/>
        <dsp:cNvSpPr/>
      </dsp:nvSpPr>
      <dsp:spPr>
        <a:xfrm>
          <a:off x="890763" y="1072095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F3B44-79C6-463E-98D8-8D964E2521C2}">
      <dsp:nvSpPr>
        <dsp:cNvPr id="0" name=""/>
        <dsp:cNvSpPr/>
      </dsp:nvSpPr>
      <dsp:spPr>
        <a:xfrm>
          <a:off x="291148" y="2385428"/>
          <a:ext cx="2180418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Visualize EV sales state-wise and across time.</a:t>
          </a:r>
        </a:p>
      </dsp:txBody>
      <dsp:txXfrm>
        <a:off x="291148" y="2385428"/>
        <a:ext cx="2180418" cy="900000"/>
      </dsp:txXfrm>
    </dsp:sp>
    <dsp:sp modelId="{F6E87DAB-1B07-4443-9909-D5B624E6ACCA}">
      <dsp:nvSpPr>
        <dsp:cNvPr id="0" name=""/>
        <dsp:cNvSpPr/>
      </dsp:nvSpPr>
      <dsp:spPr>
        <a:xfrm>
          <a:off x="3452755" y="1072095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77F15-B98B-4BAC-964A-A3CE1F051D3B}">
      <dsp:nvSpPr>
        <dsp:cNvPr id="0" name=""/>
        <dsp:cNvSpPr/>
      </dsp:nvSpPr>
      <dsp:spPr>
        <a:xfrm>
          <a:off x="2853140" y="2385428"/>
          <a:ext cx="2180418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interactive visuals: maps, bar/line charts, pie charts.</a:t>
          </a:r>
        </a:p>
      </dsp:txBody>
      <dsp:txXfrm>
        <a:off x="2853140" y="2385428"/>
        <a:ext cx="2180418" cy="900000"/>
      </dsp:txXfrm>
    </dsp:sp>
    <dsp:sp modelId="{0F283144-8871-4B75-BA8F-2E6F8DC12F4A}">
      <dsp:nvSpPr>
        <dsp:cNvPr id="0" name=""/>
        <dsp:cNvSpPr/>
      </dsp:nvSpPr>
      <dsp:spPr>
        <a:xfrm>
          <a:off x="6014747" y="1072095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C0D67-8AE1-459F-82D1-C4D080DADA6C}">
      <dsp:nvSpPr>
        <dsp:cNvPr id="0" name=""/>
        <dsp:cNvSpPr/>
      </dsp:nvSpPr>
      <dsp:spPr>
        <a:xfrm>
          <a:off x="5415132" y="2385428"/>
          <a:ext cx="2180418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DAX (Data analysis expression) measures: total sales, YoY growth, average price.</a:t>
          </a:r>
        </a:p>
      </dsp:txBody>
      <dsp:txXfrm>
        <a:off x="5415132" y="2385428"/>
        <a:ext cx="2180418" cy="90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0A800-61D3-4E2A-B7DC-513D8E3A0D1C}">
      <dsp:nvSpPr>
        <dsp:cNvPr id="0" name=""/>
        <dsp:cNvSpPr/>
      </dsp:nvSpPr>
      <dsp:spPr>
        <a:xfrm>
          <a:off x="0" y="15912"/>
          <a:ext cx="7879842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Simulate user inputs: budget, usage, location.</a:t>
          </a:r>
        </a:p>
      </dsp:txBody>
      <dsp:txXfrm>
        <a:off x="69908" y="85820"/>
        <a:ext cx="7740026" cy="1292264"/>
      </dsp:txXfrm>
    </dsp:sp>
    <dsp:sp modelId="{AFD4217D-70F6-4F81-AE2E-B17D8DBBEA61}">
      <dsp:nvSpPr>
        <dsp:cNvPr id="0" name=""/>
        <dsp:cNvSpPr/>
      </dsp:nvSpPr>
      <dsp:spPr>
        <a:xfrm>
          <a:off x="0" y="1551672"/>
          <a:ext cx="7879842" cy="14320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Decision tree model to filter and recommend suitable EVs.</a:t>
          </a:r>
        </a:p>
      </dsp:txBody>
      <dsp:txXfrm>
        <a:off x="69908" y="1621580"/>
        <a:ext cx="7740026" cy="1292264"/>
      </dsp:txXfrm>
    </dsp:sp>
    <dsp:sp modelId="{24FA9542-A4D9-461F-AAAF-68A741766B81}">
      <dsp:nvSpPr>
        <dsp:cNvPr id="0" name=""/>
        <dsp:cNvSpPr/>
      </dsp:nvSpPr>
      <dsp:spPr>
        <a:xfrm>
          <a:off x="0" y="3087432"/>
          <a:ext cx="7879842" cy="14320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Display top 3 EVs with details like cost, range, charging.</a:t>
          </a:r>
        </a:p>
      </dsp:txBody>
      <dsp:txXfrm>
        <a:off x="69908" y="3157340"/>
        <a:ext cx="7740026" cy="12922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14248-4B35-4A5E-8A15-DB5D55A98C69}">
      <dsp:nvSpPr>
        <dsp:cNvPr id="0" name=""/>
        <dsp:cNvSpPr/>
      </dsp:nvSpPr>
      <dsp:spPr>
        <a:xfrm>
          <a:off x="526670" y="895211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C7236-9FFE-4517-8524-F8CE01A8C6B2}">
      <dsp:nvSpPr>
        <dsp:cNvPr id="0" name=""/>
        <dsp:cNvSpPr/>
      </dsp:nvSpPr>
      <dsp:spPr>
        <a:xfrm>
          <a:off x="826483" y="119502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E60B5-0E3F-4E07-96C1-847FBCCE4F14}">
      <dsp:nvSpPr>
        <dsp:cNvPr id="0" name=""/>
        <dsp:cNvSpPr/>
      </dsp:nvSpPr>
      <dsp:spPr>
        <a:xfrm>
          <a:off x="76952" y="2740212"/>
          <a:ext cx="2306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Combine dashboards and recommendation tool into one report.</a:t>
          </a:r>
        </a:p>
      </dsp:txBody>
      <dsp:txXfrm>
        <a:off x="76952" y="2740212"/>
        <a:ext cx="2306250" cy="900000"/>
      </dsp:txXfrm>
    </dsp:sp>
    <dsp:sp modelId="{3CF77F6E-17CF-43C7-B0CC-B94BAE7D8894}">
      <dsp:nvSpPr>
        <dsp:cNvPr id="0" name=""/>
        <dsp:cNvSpPr/>
      </dsp:nvSpPr>
      <dsp:spPr>
        <a:xfrm>
          <a:off x="3236514" y="895211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1D387-8C49-44A3-BE7A-1F8B45A588D3}">
      <dsp:nvSpPr>
        <dsp:cNvPr id="0" name=""/>
        <dsp:cNvSpPr/>
      </dsp:nvSpPr>
      <dsp:spPr>
        <a:xfrm>
          <a:off x="3536327" y="119502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49D25-16CF-43FA-98EC-496A225182CC}">
      <dsp:nvSpPr>
        <dsp:cNvPr id="0" name=""/>
        <dsp:cNvSpPr/>
      </dsp:nvSpPr>
      <dsp:spPr>
        <a:xfrm>
          <a:off x="2786796" y="2740212"/>
          <a:ext cx="2306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Polish UX with intuitive visuals and slicers.</a:t>
          </a:r>
        </a:p>
      </dsp:txBody>
      <dsp:txXfrm>
        <a:off x="2786796" y="2740212"/>
        <a:ext cx="2306250" cy="900000"/>
      </dsp:txXfrm>
    </dsp:sp>
    <dsp:sp modelId="{A9F41800-005A-4C21-BE13-52D3023DF1CA}">
      <dsp:nvSpPr>
        <dsp:cNvPr id="0" name=""/>
        <dsp:cNvSpPr/>
      </dsp:nvSpPr>
      <dsp:spPr>
        <a:xfrm>
          <a:off x="5946358" y="895211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27F4A-9D0B-4F87-A865-DEF2A8954104}">
      <dsp:nvSpPr>
        <dsp:cNvPr id="0" name=""/>
        <dsp:cNvSpPr/>
      </dsp:nvSpPr>
      <dsp:spPr>
        <a:xfrm>
          <a:off x="6246171" y="119502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F39BA-4841-4A12-97C8-AB91D77DFBAC}">
      <dsp:nvSpPr>
        <dsp:cNvPr id="0" name=""/>
        <dsp:cNvSpPr/>
      </dsp:nvSpPr>
      <dsp:spPr>
        <a:xfrm>
          <a:off x="5496639" y="2740212"/>
          <a:ext cx="2306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Testing with mock users and include improvements documentation.</a:t>
          </a:r>
        </a:p>
      </dsp:txBody>
      <dsp:txXfrm>
        <a:off x="5496639" y="2740212"/>
        <a:ext cx="2306250" cy="90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F275B-D94B-450B-BB43-676805EA249C}">
      <dsp:nvSpPr>
        <dsp:cNvPr id="0" name=""/>
        <dsp:cNvSpPr/>
      </dsp:nvSpPr>
      <dsp:spPr>
        <a:xfrm>
          <a:off x="0" y="1762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C815D2-A616-4FAF-95B5-9E5FFF851974}">
      <dsp:nvSpPr>
        <dsp:cNvPr id="0" name=""/>
        <dsp:cNvSpPr/>
      </dsp:nvSpPr>
      <dsp:spPr>
        <a:xfrm>
          <a:off x="0" y="1762"/>
          <a:ext cx="3815379" cy="120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Promotes EV adoption through awareness and recommendations.</a:t>
          </a:r>
        </a:p>
      </dsp:txBody>
      <dsp:txXfrm>
        <a:off x="0" y="1762"/>
        <a:ext cx="3815379" cy="1201963"/>
      </dsp:txXfrm>
    </dsp:sp>
    <dsp:sp modelId="{B056135F-0401-4CD3-A9DA-CD22407EB63B}">
      <dsp:nvSpPr>
        <dsp:cNvPr id="0" name=""/>
        <dsp:cNvSpPr/>
      </dsp:nvSpPr>
      <dsp:spPr>
        <a:xfrm>
          <a:off x="0" y="1203726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45D76-9C3E-492E-AA36-B2601EC61B8E}">
      <dsp:nvSpPr>
        <dsp:cNvPr id="0" name=""/>
        <dsp:cNvSpPr/>
      </dsp:nvSpPr>
      <dsp:spPr>
        <a:xfrm>
          <a:off x="0" y="1203726"/>
          <a:ext cx="3815379" cy="120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Users can make informed EV choices based on data.</a:t>
          </a:r>
        </a:p>
      </dsp:txBody>
      <dsp:txXfrm>
        <a:off x="0" y="1203726"/>
        <a:ext cx="3815379" cy="1201963"/>
      </dsp:txXfrm>
    </dsp:sp>
    <dsp:sp modelId="{DEC39B15-70C1-4691-B524-2E726AA8BC31}">
      <dsp:nvSpPr>
        <dsp:cNvPr id="0" name=""/>
        <dsp:cNvSpPr/>
      </dsp:nvSpPr>
      <dsp:spPr>
        <a:xfrm>
          <a:off x="0" y="2405689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07CCE5-A44E-4C3B-8F36-9FB030560C28}">
      <dsp:nvSpPr>
        <dsp:cNvPr id="0" name=""/>
        <dsp:cNvSpPr/>
      </dsp:nvSpPr>
      <dsp:spPr>
        <a:xfrm>
          <a:off x="0" y="2405689"/>
          <a:ext cx="3815379" cy="120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Helps manufacturers and government with data-driven insights.</a:t>
          </a:r>
        </a:p>
      </dsp:txBody>
      <dsp:txXfrm>
        <a:off x="0" y="2405689"/>
        <a:ext cx="3815379" cy="1201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9A25CF39-4A10-D033-B125-F1015E9350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80AF42-F8E0-E9AC-4959-74A8C64F5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914402"/>
            <a:ext cx="7886700" cy="2985923"/>
          </a:xfrm>
        </p:spPr>
        <p:txBody>
          <a:bodyPr>
            <a:normAutofit/>
          </a:bodyPr>
          <a:lstStyle/>
          <a:p>
            <a:r>
              <a:rPr lang="en-US" sz="4500">
                <a:solidFill>
                  <a:srgbClr val="FFFFFF"/>
                </a:solidFill>
              </a:rPr>
              <a:t>EV Sales Analysis &amp; Recommendation</a:t>
            </a:r>
            <a:endParaRPr lang="en-IN" sz="45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1682D-FB79-EE7E-214F-E3EDAA2FA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072040"/>
            <a:ext cx="7886700" cy="13843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TITANS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5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/>
              <a:t>EV Sales Analysis &amp; Recommendation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03E473E-9937-3994-EF36-825FD22F0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66044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Phase 1: Data Collection &amp; Preparation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C71D1C-F18E-5FBF-694E-59F0692D5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77507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Phase 2: Sales Analysis Dashboard (Power BI)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0906DB-AAE9-DB0F-D9FC-19F6A1314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7050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IN" sz="3500"/>
              <a:t>Phase 3: Recommendation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7A743-CB0F-125A-F850-D7054A0ED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148780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IN" sz="3500"/>
              <a:t>Phase 4: Integration &amp; Finalization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414151-498A-4EEA-FFD5-E4564E268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141878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00200" y="685800"/>
            <a:ext cx="7543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3815379" cy="1692835"/>
          </a:xfrm>
        </p:spPr>
        <p:txBody>
          <a:bodyPr anchor="t">
            <a:normAutofit/>
          </a:bodyPr>
          <a:lstStyle/>
          <a:p>
            <a:pPr algn="l"/>
            <a:r>
              <a:t>Outcome &amp; Motivation</a:t>
            </a:r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23" y="685797"/>
            <a:ext cx="89154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FCFA7-F8BC-B110-ECDB-DBB920F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911" r="9464"/>
          <a:stretch/>
        </p:blipFill>
        <p:spPr>
          <a:xfrm>
            <a:off x="5145741" y="1048447"/>
            <a:ext cx="3603812" cy="48050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4846" y="6172201"/>
            <a:ext cx="89154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45E952-0596-D7A8-9347-9889DA631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287392"/>
              </p:ext>
            </p:extLst>
          </p:nvPr>
        </p:nvGraphicFramePr>
        <p:xfrm>
          <a:off x="1097280" y="2562784"/>
          <a:ext cx="3815379" cy="3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D8D2D-FC52-0865-49F5-8B9E51779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 dirty="0">
                <a:solidFill>
                  <a:srgbClr val="FFFFFF"/>
                </a:solidFill>
              </a:rPr>
              <a:t>THANK YOU</a:t>
            </a:r>
            <a:endParaRPr lang="en-IN" sz="4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C5B42-3C8F-ED4A-83E6-B461F46BC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We are always open to suggestions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8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247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Neue Medium</vt:lpstr>
      <vt:lpstr>Office Theme</vt:lpstr>
      <vt:lpstr>EV Sales Analysis &amp; Recommendation</vt:lpstr>
      <vt:lpstr>EV Sales Analysis &amp; Recommendation System</vt:lpstr>
      <vt:lpstr>Phase 1: Data Collection &amp; Preparation</vt:lpstr>
      <vt:lpstr>Phase 2: Sales Analysis Dashboard (Power BI)</vt:lpstr>
      <vt:lpstr>Phase 3: Recommendation System</vt:lpstr>
      <vt:lpstr>Phase 4: Integration &amp; Finalization</vt:lpstr>
      <vt:lpstr>Outcome &amp; Motivation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Anshul Rauthan</dc:creator>
  <cp:keywords/>
  <dc:description>generated using python-pptx</dc:description>
  <cp:lastModifiedBy>ANSHUL  RAUTHAN</cp:lastModifiedBy>
  <cp:revision>3</cp:revision>
  <dcterms:created xsi:type="dcterms:W3CDTF">2013-01-27T09:14:16Z</dcterms:created>
  <dcterms:modified xsi:type="dcterms:W3CDTF">2025-04-15T05:23:34Z</dcterms:modified>
  <cp:category/>
</cp:coreProperties>
</file>