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49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3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1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9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8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1C330F-471D-46D6-A3EB-9982BF78EF9C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868F9C5-8EDD-4ED8-BD81-68E2FB0F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5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4290"/>
            <a:ext cx="9144000" cy="2867746"/>
          </a:xfrm>
        </p:spPr>
        <p:txBody>
          <a:bodyPr>
            <a:normAutofit/>
          </a:bodyPr>
          <a:lstStyle/>
          <a:p>
            <a:pPr algn="ctr"/>
            <a:r>
              <a:rPr lang="en-US" sz="6500" b="1" dirty="0" err="1" smtClean="0">
                <a:latin typeface="Calibri" panose="020F0502020204030204" pitchFamily="34" charset="0"/>
              </a:rPr>
              <a:t>NearCare</a:t>
            </a:r>
            <a:r>
              <a:rPr lang="en-US" sz="6500" b="1" dirty="0" smtClean="0">
                <a:latin typeface="Calibri" panose="020F0502020204030204" pitchFamily="34" charset="0"/>
              </a:rPr>
              <a:t> </a:t>
            </a:r>
            <a:endParaRPr lang="en-US" sz="6500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45" y="3038766"/>
            <a:ext cx="9144000" cy="3334327"/>
          </a:xfrm>
        </p:spPr>
        <p:txBody>
          <a:bodyPr>
            <a:noAutofit/>
          </a:bodyPr>
          <a:lstStyle/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algn="r"/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</a:p>
          <a:p>
            <a:pPr algn="r"/>
            <a:endParaRPr lang="en-US" b="1" dirty="0">
              <a:latin typeface="Calibri" panose="020F0502020204030204" pitchFamily="34" charset="0"/>
            </a:endParaRPr>
          </a:p>
          <a:p>
            <a:pPr algn="r"/>
            <a:r>
              <a:rPr lang="en-US" b="1" dirty="0" smtClean="0">
                <a:latin typeface="Calibri" panose="020F0502020204030204" pitchFamily="34" charset="0"/>
              </a:rPr>
              <a:t>Presented by,</a:t>
            </a:r>
          </a:p>
          <a:p>
            <a:pPr algn="r"/>
            <a:r>
              <a:rPr lang="en-US" dirty="0" smtClean="0">
                <a:latin typeface="Calibri" panose="020F0502020204030204" pitchFamily="34" charset="0"/>
              </a:rPr>
              <a:t>Aravindharaj Rajendran</a:t>
            </a:r>
          </a:p>
          <a:p>
            <a:pPr algn="r"/>
            <a:r>
              <a:rPr lang="en-US" dirty="0" err="1" smtClean="0">
                <a:latin typeface="Calibri" panose="020F0502020204030204" pitchFamily="34" charset="0"/>
              </a:rPr>
              <a:t>Niranjan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Ravichandran</a:t>
            </a:r>
            <a:endParaRPr lang="en-US" dirty="0" smtClean="0">
              <a:latin typeface="Calibri" panose="020F0502020204030204" pitchFamily="34" charset="0"/>
            </a:endParaRPr>
          </a:p>
          <a:p>
            <a:pPr algn="r"/>
            <a:r>
              <a:rPr lang="en-US" dirty="0" smtClean="0">
                <a:latin typeface="Calibri" panose="020F0502020204030204" pitchFamily="34" charset="0"/>
              </a:rPr>
              <a:t>Rakesh </a:t>
            </a:r>
            <a:r>
              <a:rPr lang="en-US" dirty="0" err="1" smtClean="0">
                <a:latin typeface="Calibri" panose="020F0502020204030204" pitchFamily="34" charset="0"/>
              </a:rPr>
              <a:t>Balan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Lingakumar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56" y="5460909"/>
            <a:ext cx="1038661" cy="1013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25" y="5460909"/>
            <a:ext cx="1038661" cy="1013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12" y="5503582"/>
            <a:ext cx="1038661" cy="1013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76" y="5475873"/>
            <a:ext cx="1038661" cy="10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Objective	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837" y="2288164"/>
            <a:ext cx="10515600" cy="4569836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</a:rPr>
              <a:t>The aim of the project is to help users insightfully search for better-performing hospitals based on </a:t>
            </a:r>
            <a:r>
              <a:rPr lang="en-US" sz="2000" dirty="0" smtClean="0">
                <a:latin typeface="Calibri" panose="020F0502020204030204" pitchFamily="34" charset="0"/>
              </a:rPr>
              <a:t> hospital’s performance </a:t>
            </a:r>
            <a:r>
              <a:rPr lang="en-US" sz="2000" dirty="0" smtClean="0">
                <a:latin typeface="Calibri" panose="020F0502020204030204" pitchFamily="34" charset="0"/>
              </a:rPr>
              <a:t>measures such as,</a:t>
            </a:r>
          </a:p>
          <a:p>
            <a:pPr lvl="1" algn="just"/>
            <a:r>
              <a:rPr lang="en-US" sz="2000" dirty="0" smtClean="0">
                <a:latin typeface="Calibri" panose="020F0502020204030204" pitchFamily="34" charset="0"/>
              </a:rPr>
              <a:t>Rate of Mortality</a:t>
            </a:r>
          </a:p>
          <a:p>
            <a:pPr lvl="1" algn="just"/>
            <a:r>
              <a:rPr lang="en-US" sz="2000" dirty="0" smtClean="0">
                <a:latin typeface="Calibri" panose="020F0502020204030204" pitchFamily="34" charset="0"/>
              </a:rPr>
              <a:t>Rate of Complication</a:t>
            </a:r>
          </a:p>
          <a:p>
            <a:pPr lvl="1" algn="just"/>
            <a:r>
              <a:rPr lang="en-US" sz="2000" dirty="0" smtClean="0">
                <a:latin typeface="Calibri" panose="020F0502020204030204" pitchFamily="34" charset="0"/>
              </a:rPr>
              <a:t>Patient Experience</a:t>
            </a:r>
          </a:p>
          <a:p>
            <a:pPr lvl="1" algn="just"/>
            <a:r>
              <a:rPr lang="en-US" sz="2000" dirty="0" smtClean="0">
                <a:latin typeface="Calibri" panose="020F0502020204030204" pitchFamily="34" charset="0"/>
              </a:rPr>
              <a:t>Medicare Coverage</a:t>
            </a:r>
          </a:p>
          <a:p>
            <a:pPr algn="just"/>
            <a:r>
              <a:rPr lang="en-US" sz="2000" dirty="0" smtClean="0">
                <a:latin typeface="Calibri" panose="020F0502020204030204" pitchFamily="34" charset="0"/>
              </a:rPr>
              <a:t>Using the above measures, a Credible </a:t>
            </a:r>
            <a:r>
              <a:rPr lang="en-US" sz="2000" dirty="0" smtClean="0">
                <a:latin typeface="Calibri" panose="020F0502020204030204" pitchFamily="34" charset="0"/>
              </a:rPr>
              <a:t>Factor is calculated and assigned </a:t>
            </a:r>
            <a:r>
              <a:rPr lang="en-US" sz="2000" dirty="0" smtClean="0">
                <a:latin typeface="Calibri" panose="020F0502020204030204" pitchFamily="34" charset="0"/>
              </a:rPr>
              <a:t>to </a:t>
            </a:r>
            <a:r>
              <a:rPr lang="en-US" sz="2000" dirty="0" smtClean="0">
                <a:latin typeface="Calibri" panose="020F0502020204030204" pitchFamily="34" charset="0"/>
              </a:rPr>
              <a:t>every </a:t>
            </a:r>
            <a:r>
              <a:rPr lang="en-US" sz="2000" dirty="0" smtClean="0">
                <a:latin typeface="Calibri" panose="020F0502020204030204" pitchFamily="34" charset="0"/>
              </a:rPr>
              <a:t>hospital.</a:t>
            </a:r>
          </a:p>
          <a:p>
            <a:pPr algn="just"/>
            <a:r>
              <a:rPr lang="en-US" sz="2000" dirty="0" smtClean="0">
                <a:latin typeface="Calibri" panose="020F0502020204030204" pitchFamily="34" charset="0"/>
              </a:rPr>
              <a:t>With location as an input, the l</a:t>
            </a:r>
            <a:r>
              <a:rPr lang="en-US" sz="2000" dirty="0" smtClean="0">
                <a:latin typeface="Calibri" panose="020F0502020204030204" pitchFamily="34" charset="0"/>
              </a:rPr>
              <a:t>ist </a:t>
            </a:r>
            <a:r>
              <a:rPr lang="en-US" sz="2000" dirty="0" smtClean="0">
                <a:latin typeface="Calibri" panose="020F0502020204030204" pitchFamily="34" charset="0"/>
              </a:rPr>
              <a:t>of highly recommended hospitals </a:t>
            </a:r>
            <a:r>
              <a:rPr lang="en-US" sz="2000" dirty="0" smtClean="0">
                <a:latin typeface="Calibri" panose="020F0502020204030204" pitchFamily="34" charset="0"/>
              </a:rPr>
              <a:t>based on Credible Factor </a:t>
            </a:r>
            <a:r>
              <a:rPr lang="en-US" sz="2000" dirty="0" smtClean="0">
                <a:latin typeface="Calibri" panose="020F0502020204030204" pitchFamily="34" charset="0"/>
              </a:rPr>
              <a:t>are displayed.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7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Data Cleansing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564033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Credible Factor is calculated by taking the average of all the performance measures.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Challenges: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The performance measures has an ideal score of higher or lower which invalidates the average calculation. So, measures with lower ideal scores are inversed before calculating the average.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Duplicate hospital records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Null Values</a:t>
            </a:r>
          </a:p>
          <a:p>
            <a:pPr lvl="1"/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8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984449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Features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073" y="2591741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Search by current location/custom location and type of hospital.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Shows the list of recommended hospitals with its CREDIBLE FACTOR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Ability to contact the hospital directly through the iOS app.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Shows the recommended hospitals in Maps around the input location.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Visualize the performance measure of every hospitals.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7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02" y="2305163"/>
            <a:ext cx="2324311" cy="4125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33" y="2311053"/>
            <a:ext cx="2322294" cy="4122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1" y="2244435"/>
            <a:ext cx="2359826" cy="4188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425" y="2305163"/>
            <a:ext cx="2328605" cy="41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87</TotalTime>
  <Words>175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NearCare </vt:lpstr>
      <vt:lpstr>Objective </vt:lpstr>
      <vt:lpstr>Data Cleansing</vt:lpstr>
      <vt:lpstr>Features</vt:lpstr>
      <vt:lpstr>Screenshots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NearCare </dc:title>
  <dc:creator>Aravindharaj Rajendran</dc:creator>
  <cp:lastModifiedBy>Aravindharaj Rajendran</cp:lastModifiedBy>
  <cp:revision>13</cp:revision>
  <dcterms:created xsi:type="dcterms:W3CDTF">2016-01-30T17:07:00Z</dcterms:created>
  <dcterms:modified xsi:type="dcterms:W3CDTF">2016-01-30T18:53:05Z</dcterms:modified>
</cp:coreProperties>
</file>