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8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Visualization of Severe Weather Events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03" y="2171908"/>
            <a:ext cx="8389575" cy="1752600"/>
          </a:xfrm>
        </p:spPr>
        <p:txBody>
          <a:bodyPr/>
          <a:lstStyle/>
          <a:p>
            <a:r>
              <a:rPr lang="en-US" dirty="0"/>
              <a:t>M. York, R. Ballard, A. Paladino</a:t>
            </a:r>
          </a:p>
          <a:p>
            <a:r>
              <a:rPr lang="en-US" dirty="0"/>
              <a:t>STAT6289 – Spatial</a:t>
            </a:r>
          </a:p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D34709-59FD-AC83-F70B-82DE84B972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9832F8-68D8-C424-C329-E07A05D9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19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unique slide titles.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clear and accurate link text that </a:t>
            </a:r>
            <a:br>
              <a:rPr lang="en-US" dirty="0"/>
            </a:br>
            <a:r>
              <a:rPr lang="en-US" dirty="0"/>
              <a:t>tells the user where the link takes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alt-text to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accessibility checker to </a:t>
            </a:r>
            <a:br>
              <a:rPr lang="en-US" dirty="0"/>
            </a:br>
            <a:r>
              <a:rPr lang="en-US" dirty="0"/>
              <a:t>review your presentation.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95E7D7-A195-B756-ECE3-DA1A99D80B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A2A7E-E62B-5176-26E1-0C93EF0A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8075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8326-D702-27B2-687B-84789711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8303-031E-4F5D-DB2B-973EE1FBE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8737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ED01BD5F-BF55-49E8-94A3-0D1678EB5E29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7253BF29-62C9-47F8-B731-AA09A67CE9DB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D79A16BB-4A9B-46D8-9FAE-951B7F9EFD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gw_general_square_ppt_accessible_2-wide</Template>
  <TotalTime>2</TotalTime>
  <Words>69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2_Office Theme</vt:lpstr>
      <vt:lpstr>1_Office Theme</vt:lpstr>
      <vt:lpstr>Interactive Visualization of Severe Weather Events Over Time</vt:lpstr>
      <vt:lpstr>PowerPoint Presentation</vt:lpstr>
      <vt:lpstr>Accessibility Guidelines</vt:lpstr>
      <vt:lpstr>Citations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0</dc:creator>
  <cp:lastModifiedBy>user 0</cp:lastModifiedBy>
  <cp:revision>2</cp:revision>
  <dcterms:created xsi:type="dcterms:W3CDTF">2025-04-16T23:17:42Z</dcterms:created>
  <dcterms:modified xsi:type="dcterms:W3CDTF">2025-04-16T23:19:56Z</dcterms:modified>
</cp:coreProperties>
</file>