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pass-turbo.eu/" TargetMode="External"/><Relationship Id="rId2" Type="http://schemas.openxmlformats.org/officeDocument/2006/relationships/hyperlink" Target="https://tigerweb.geo.census.gov/arcgis/rest/serv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Visualization of Severe Weather Events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3" y="2171908"/>
            <a:ext cx="8389575" cy="1752600"/>
          </a:xfrm>
        </p:spPr>
        <p:txBody>
          <a:bodyPr/>
          <a:lstStyle/>
          <a:p>
            <a:r>
              <a:rPr lang="en-US" dirty="0"/>
              <a:t>M. York, R. Ballard, A. Paladino</a:t>
            </a:r>
          </a:p>
          <a:p>
            <a:r>
              <a:rPr lang="en-US" dirty="0"/>
              <a:t>STAT6289 – Spatial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D34709-59FD-AC83-F70B-82DE84B972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400" b="1" dirty="0"/>
              <a:t>Census Geometries </a:t>
            </a:r>
            <a:r>
              <a:rPr lang="en-US" sz="2400" dirty="0"/>
              <a:t>– were gathered from the </a:t>
            </a:r>
            <a:r>
              <a:rPr lang="en-US" sz="2400" dirty="0">
                <a:hlinkClick r:id="rId2"/>
              </a:rPr>
              <a:t>US Census Geography API </a:t>
            </a:r>
            <a:r>
              <a:rPr lang="en-US" sz="2400" dirty="0"/>
              <a:t>hosted by ArcGIS Hub and available via rest.  Census Block Groups were pulled for DC, Maryland, and Virginia via a predefined pipeline to reach from this service and pull </a:t>
            </a:r>
            <a:r>
              <a:rPr lang="en-US" sz="2400" dirty="0" err="1"/>
              <a:t>en</a:t>
            </a:r>
            <a:r>
              <a:rPr lang="en-US" sz="2400" dirty="0"/>
              <a:t> masse. The data schema for is relatively limited, as these geometries highlight only locational and areal statistics.</a:t>
            </a:r>
          </a:p>
          <a:p>
            <a:r>
              <a:rPr lang="en-US" sz="2400" b="1" dirty="0"/>
              <a:t>Building Footprints </a:t>
            </a:r>
            <a:r>
              <a:rPr lang="en-US" sz="2400" dirty="0"/>
              <a:t>– were fetched using the </a:t>
            </a:r>
            <a:r>
              <a:rPr lang="en-US" sz="2400" dirty="0">
                <a:hlinkClick r:id="rId3"/>
              </a:rPr>
              <a:t>OpenStreetMap Overpass API</a:t>
            </a:r>
            <a:r>
              <a:rPr lang="en-US" sz="2400" dirty="0"/>
              <a:t>, which accepts a BBOX for extraction and some minor cleaning to format in a way that makes sense. The schema for OSM is massive, as it is crowdsourced, and attribution is dependent solely on manual entry</a:t>
            </a:r>
            <a:r>
              <a:rPr lang="en-US" dirty="0"/>
              <a:t>. </a:t>
            </a:r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9832F8-68D8-C424-C329-E07A05D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19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5E7D7-A195-B756-ECE3-DA1A99D80B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A2A7E-E62B-5176-26E1-0C93EF0A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07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8326-D702-27B2-687B-84789711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8303-031E-4F5D-DB2B-973EE1FB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73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ED01BD5F-BF55-49E8-94A3-0D1678EB5E29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7253BF29-62C9-47F8-B731-AA09A67CE9D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D79A16BB-4A9B-46D8-9FAE-951B7F9EFD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gw_general_square_ppt_accessible_2-wide</Template>
  <TotalTime>22</TotalTime>
  <Words>186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2_Office Theme</vt:lpstr>
      <vt:lpstr>1_Office Theme</vt:lpstr>
      <vt:lpstr>Interactive Visualization of Severe Weather Events Over Time</vt:lpstr>
      <vt:lpstr>Accessibility Guidelines</vt:lpstr>
      <vt:lpstr>Data Extraction </vt:lpstr>
      <vt:lpstr>Citations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</dc:creator>
  <cp:lastModifiedBy>Paladino, Andy</cp:lastModifiedBy>
  <cp:revision>4</cp:revision>
  <dcterms:created xsi:type="dcterms:W3CDTF">2025-04-16T23:17:42Z</dcterms:created>
  <dcterms:modified xsi:type="dcterms:W3CDTF">2025-04-22T04:43:00Z</dcterms:modified>
</cp:coreProperties>
</file>