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1" r:id="rId5"/>
    <p:sldId id="265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D86-DDA9-2E49-74C6-5B0C2AE6C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540E-A8B4-DF70-42BB-616C463A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053A-8CF6-77F7-4997-6706B625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8A69-D094-4950-067C-EF490D9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2786-646E-85EB-7123-1649AD5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ED1-607E-8A70-96C9-A5FAC6CD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62C0-7A62-1754-2975-27CB9F79C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7E5-FF9B-749B-8251-B459DBF0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977A-2F3D-4855-F9EC-134416A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C561-7BF8-9A4E-5818-C9FD1AC5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399B-F92B-E57C-AF9D-3FEB73B9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1078F-0D10-E1E0-9679-0DF2FA22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175C-801B-74B2-4B37-C3039E4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066F-B5D9-58D0-164B-DCEC6575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1BE3-FB8E-8469-2AF7-A182586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574D-DA38-40DF-65F0-2195B70C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F401-6A3E-6F2E-1C0B-76D910C1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C29E-AA73-6A5A-3BA1-1FA7856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7DE5-9DDB-CF5A-2F89-81BDFCBB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D133-A791-0CD2-C3C9-5A54A9C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68B9-9B84-D56A-3D77-ACF2286C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13D4-B6CF-CF3C-B688-E3E5540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96A6-CF76-520E-9AD3-02D28EFC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9BF-8E77-A529-ED63-4FC4641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51D9-49FF-D5A3-0DDD-33C06882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2872-6BAD-F743-7DA9-4DA4E97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3899-5737-B260-1B62-58062BF8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52F5-1AC9-7862-5C39-CC6DEAB3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2048-1419-DCCF-57C9-198B2F8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A2C0-2665-7C12-354A-583DBF8C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CAE5-E663-D386-FA36-C44A51C8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114-1A4D-A158-70BB-BF6C53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B70A4-A775-3838-9B3C-5B295030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8F4E-099A-D566-27B9-2210EB17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7D7D7-806B-3AA7-61CA-1B588889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BE4A-645C-91A8-FF76-8CEF0538D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87D46-ABE4-533C-8935-23F8490D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D48D9-DD0F-C37C-4795-6E8D91F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74DC2-DBE3-028A-5BFA-266F0FB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F734-6AE8-4678-93D0-CBE33B28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4E4CF-621B-D21D-7FB8-3D56CA64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31CB-599F-183F-FB21-7E3952B5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9898-A062-8730-F52D-DD587C1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C042B-DA9C-0624-4319-B1038181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250F8-6B00-BE42-BF3D-52C15A85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3EBB-5AFD-2C2F-3D9D-E5F09801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E46-E9B1-5EDD-1C98-4F5CC523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11FE-E712-F7F6-F8B6-AD99E4A3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760C-85B1-7F64-9633-1817C80C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BD0C-21F6-C513-7704-885B6D89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26492-5FDE-5B72-7FA1-050CF41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F75B-A73E-BBFC-F9CB-B8BEA7B7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FDC1-49E8-C111-C209-7B116E25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B0E3-41B8-1B52-2919-96E4FE978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5FB98-D6FE-C257-81C0-39AAF5DF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11C8-6151-CEBE-D2DC-3A65839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0E50-F81F-D256-B08A-6707333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428E-659E-80D3-BF31-44B79E19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389A-C56E-24D6-37AF-5D45B298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8489-7C43-B822-4586-6716F129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9490-D063-1368-EC77-6180C2E4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95A31-2A35-4063-BCB4-43C799C648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E801-5701-1B11-D797-1C069D581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5888-3389-DCD6-60DD-603AF73E6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ensus.gov/table?t=Race%20and%20Ethnicity&amp;g=040XX00US06,06$1400000&amp;y=2020&amp;d=ACS%205-Year%20Estimates%20Data%20Pro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ejscreen/download-ejscre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phtracking.cdc.gov/DataExplor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3D41-E2A1-538A-3D67-841F44CE5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Determinants of Health</a:t>
            </a:r>
          </a:p>
        </p:txBody>
      </p:sp>
    </p:spTree>
    <p:extLst>
      <p:ext uri="{BB962C8B-B14F-4D97-AF65-F5344CB8AC3E}">
        <p14:creationId xmlns:p14="http://schemas.microsoft.com/office/powerpoint/2010/main" val="191683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7B05-8796-A850-303F-033EB5EF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4002"/>
          </a:xfrm>
        </p:spPr>
        <p:txBody>
          <a:bodyPr>
            <a:normAutofit/>
          </a:bodyPr>
          <a:lstStyle/>
          <a:p>
            <a:r>
              <a:rPr lang="en-US" sz="2800" dirty="0"/>
              <a:t>We are building a dataset which will have variables related to SDOH for California state, at census tract level, and for the year 2022.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Dataset collection (from CDC and EPA)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DBF2-8C10-B8E7-904A-C2E50E97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CDC, Demographics data , year 2020</a:t>
            </a:r>
          </a:p>
          <a:p>
            <a:r>
              <a:rPr lang="en-US" dirty="0"/>
              <a:t>Geographical location: CA, census tract level, FIPS. </a:t>
            </a:r>
          </a:p>
          <a:p>
            <a:r>
              <a:rPr lang="en-US" dirty="0">
                <a:highlight>
                  <a:srgbClr val="C0C0C0"/>
                </a:highlight>
              </a:rPr>
              <a:t>Variables: total population, gender, age, race, ethnic groups, </a:t>
            </a:r>
          </a:p>
          <a:p>
            <a:r>
              <a:rPr lang="en-US" dirty="0">
                <a:highlight>
                  <a:srgbClr val="C0C0C0"/>
                </a:highlight>
              </a:rPr>
              <a:t>% of population who speak language (other than English) at home.</a:t>
            </a:r>
          </a:p>
          <a:p>
            <a:r>
              <a:rPr lang="en-US" dirty="0">
                <a:highlight>
                  <a:srgbClr val="C0C0C0"/>
                </a:highlight>
              </a:rPr>
              <a:t>Disability, fertility, health insurance details , no of people </a:t>
            </a:r>
            <a:r>
              <a:rPr lang="en-US" dirty="0" err="1">
                <a:highlight>
                  <a:srgbClr val="C0C0C0"/>
                </a:highlight>
              </a:rPr>
              <a:t>uemployed</a:t>
            </a:r>
            <a:r>
              <a:rPr lang="en-US" dirty="0">
                <a:highlight>
                  <a:srgbClr val="C0C0C0"/>
                </a:highlight>
              </a:rPr>
              <a:t> 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/>
              <a:t>Available at: </a:t>
            </a:r>
            <a:r>
              <a:rPr lang="en-US" dirty="0">
                <a:hlinkClick r:id="rId2"/>
              </a:rPr>
              <a:t>Census Bureau Tables</a:t>
            </a:r>
            <a:r>
              <a:rPr lang="en-US" dirty="0"/>
              <a:t> (DP05)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7B05-8796-A850-303F-033EB5EF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DBF2-8C10-B8E7-904A-C2E50E97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protection agency, air quality , year 2020</a:t>
            </a:r>
          </a:p>
          <a:p>
            <a:r>
              <a:rPr lang="en-US" dirty="0"/>
              <a:t>Geographical location: CA, census tract level, FIPS </a:t>
            </a:r>
          </a:p>
          <a:p>
            <a:r>
              <a:rPr lang="en-US" dirty="0"/>
              <a:t>Available at: </a:t>
            </a:r>
            <a:r>
              <a:rPr lang="en-US" dirty="0">
                <a:hlinkClick r:id="rId2"/>
              </a:rPr>
              <a:t>Download </a:t>
            </a:r>
            <a:r>
              <a:rPr lang="en-US" dirty="0" err="1">
                <a:hlinkClick r:id="rId2"/>
              </a:rPr>
              <a:t>EJScreen</a:t>
            </a:r>
            <a:r>
              <a:rPr lang="en-US" dirty="0">
                <a:hlinkClick r:id="rId2"/>
              </a:rPr>
              <a:t> Data | US EPA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C0C0C0"/>
                </a:highlight>
              </a:rPr>
              <a:t>Variables: PM5 concentration (inhalable particulate matter), ozone level in air, and other variables related to air quality , cancer risk  </a:t>
            </a:r>
            <a:r>
              <a:rPr lang="en-US" dirty="0" err="1">
                <a:highlight>
                  <a:srgbClr val="C0C0C0"/>
                </a:highlight>
              </a:rPr>
              <a:t>etc</a:t>
            </a:r>
            <a:r>
              <a:rPr lang="en-US" dirty="0">
                <a:highlight>
                  <a:srgbClr val="C0C0C0"/>
                </a:highlight>
              </a:rPr>
              <a:t> are included </a:t>
            </a:r>
          </a:p>
        </p:txBody>
      </p:sp>
    </p:spTree>
    <p:extLst>
      <p:ext uri="{BB962C8B-B14F-4D97-AF65-F5344CB8AC3E}">
        <p14:creationId xmlns:p14="http://schemas.microsoft.com/office/powerpoint/2010/main" val="22848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SDOH Factors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Access to parks within 1 or ½ mile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National Environmental Public Health Tracking Network Data Explorer (cdc.gov)</a:t>
            </a:r>
            <a:r>
              <a:rPr lang="en-US" dirty="0"/>
              <a:t> </a:t>
            </a:r>
          </a:p>
          <a:p>
            <a:r>
              <a:rPr lang="en-US" dirty="0"/>
              <a:t>SDOH Factors :</a:t>
            </a:r>
          </a:p>
          <a:p>
            <a:pPr lvl="1"/>
            <a:r>
              <a:rPr lang="en-US" dirty="0"/>
              <a:t>Life risk factors: crude prevalence, adults &gt;= 18 years, CA state, all census tract, 2020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Alcohol use: prevalence of binge drinking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Overweight &amp; obesity: crude prevalence of obesity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Physical activity: no leisure time for physical activity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Sleep: less than 7 hours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Smoking: prevalence of current smoking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SDOH Factors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Crude prevalence of depression among adults &gt;= 18 years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Crude prevalence of doctor visits for routine check up among adults &gt;18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SVI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C0C0C0"/>
                </a:highlight>
              </a:rPr>
              <a:t>Number of people &gt;=16 years unemployed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highlight>
                <a:srgbClr val="C0C0C0"/>
              </a:highlight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323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Social Determinants of Health</vt:lpstr>
      <vt:lpstr>We are building a dataset which will have variables related to SDOH for California state, at census tract level, and for the year 2022.  Dataset collection (from CDC and EPA)</vt:lpstr>
      <vt:lpstr>EPA datasets </vt:lpstr>
      <vt:lpstr>CDC query panel – NEPHTN-National Environmental Public Health Tracking Network</vt:lpstr>
      <vt:lpstr>Dataset collection:  CDC query panel – NEPHTN-National Environmental Public Health Tracking Network</vt:lpstr>
      <vt:lpstr>Dataset collection:  CDC query panel – NEPHTN-National Environmental Public Health Tracking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Determinants of Health (dataset)</dc:title>
  <dc:creator>Koonisetty, Kranthi Swaroop</dc:creator>
  <cp:lastModifiedBy>Koonisetty, Kranthi Swaroop</cp:lastModifiedBy>
  <cp:revision>33</cp:revision>
  <dcterms:created xsi:type="dcterms:W3CDTF">2024-04-01T15:24:52Z</dcterms:created>
  <dcterms:modified xsi:type="dcterms:W3CDTF">2024-04-27T13:26:37Z</dcterms:modified>
</cp:coreProperties>
</file>