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shboarddesign_17455775263730/Dashboard3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8B41FF5-4B34-4D04-840B-CF0163F559C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 design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9BFF828-9CC2-4150-B67A-251ED77EC3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4/25/2025 11:19:39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0" name="slide10">
            <a:extLst>
              <a:ext uri="{FF2B5EF4-FFF2-40B4-BE49-F238E27FC236}">
                <a16:creationId xmlns:a16="http://schemas.microsoft.com/office/drawing/2014/main" id="{A424F341-40E6-49AA-9F27-D84B005F68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849"/>
            <a:ext cx="12192000" cy="54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1" name="slide11">
            <a:extLst>
              <a:ext uri="{FF2B5EF4-FFF2-40B4-BE49-F238E27FC236}">
                <a16:creationId xmlns:a16="http://schemas.microsoft.com/office/drawing/2014/main" id="{FD92EC28-9E0C-4B7C-9AC3-F01FD054DCE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849"/>
            <a:ext cx="12192000" cy="54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7ACC4D34-6936-425A-B6CC-123A26D1C6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2857500"/>
            <a:ext cx="106908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B72762F4-03AB-44D8-A692-D7855CEE1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2857500"/>
            <a:ext cx="106908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E962ED59-570F-4215-99F9-EB3E7366E7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2857500"/>
            <a:ext cx="106908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782667EF-31A6-4B51-8ED5-85C7046B7F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815340"/>
            <a:ext cx="1069086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D649E508-8D77-48B1-B92E-6F41849B46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2476500"/>
            <a:ext cx="1069086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8D7BE489-CEA8-44C6-9A0C-0792366B83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815340"/>
            <a:ext cx="3794760" cy="522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8305A8E5-1CBE-46F3-B86C-3CAB774B2E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" y="1905000"/>
            <a:ext cx="1069086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B2482EAB-3304-4405-90A7-DC5733642A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3849"/>
            <a:ext cx="12192000" cy="543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2025-04-25T11:19:39Z</dcterms:created>
  <dcterms:modified xsi:type="dcterms:W3CDTF">2025-04-25T11:19:39Z</dcterms:modified>
</cp:coreProperties>
</file>