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2BD621-113C-4A38-9C91-1919CB4A5F11}" v="9" dt="2020-05-20T20:00:38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oslaw Cholewinski" userId="b58fdbd8727666a5" providerId="LiveId" clId="{D22BD621-113C-4A38-9C91-1919CB4A5F11}"/>
    <pc:docChg chg="custSel addSld delSld modSld">
      <pc:chgData name="Radoslaw Cholewinski" userId="b58fdbd8727666a5" providerId="LiveId" clId="{D22BD621-113C-4A38-9C91-1919CB4A5F11}" dt="2020-05-20T20:11:34.729" v="3523" actId="790"/>
      <pc:docMkLst>
        <pc:docMk/>
      </pc:docMkLst>
      <pc:sldChg chg="modSp mod">
        <pc:chgData name="Radoslaw Cholewinski" userId="b58fdbd8727666a5" providerId="LiveId" clId="{D22BD621-113C-4A38-9C91-1919CB4A5F11}" dt="2020-05-20T20:05:41.132" v="3458" actId="20577"/>
        <pc:sldMkLst>
          <pc:docMk/>
          <pc:sldMk cId="1879911636" sldId="257"/>
        </pc:sldMkLst>
        <pc:spChg chg="mod">
          <ac:chgData name="Radoslaw Cholewinski" userId="b58fdbd8727666a5" providerId="LiveId" clId="{D22BD621-113C-4A38-9C91-1919CB4A5F11}" dt="2020-05-20T20:05:41.132" v="3458" actId="20577"/>
          <ac:spMkLst>
            <pc:docMk/>
            <pc:sldMk cId="1879911636" sldId="257"/>
            <ac:spMk id="3" creationId="{0DBB454D-DD65-4ECC-8CBA-928ED04DCB18}"/>
          </ac:spMkLst>
        </pc:spChg>
      </pc:sldChg>
      <pc:sldChg chg="addSp modSp new mod setBg">
        <pc:chgData name="Radoslaw Cholewinski" userId="b58fdbd8727666a5" providerId="LiveId" clId="{D22BD621-113C-4A38-9C91-1919CB4A5F11}" dt="2020-05-20T20:06:03.922" v="3459" actId="790"/>
        <pc:sldMkLst>
          <pc:docMk/>
          <pc:sldMk cId="590627336" sldId="258"/>
        </pc:sldMkLst>
        <pc:spChg chg="mod">
          <ac:chgData name="Radoslaw Cholewinski" userId="b58fdbd8727666a5" providerId="LiveId" clId="{D22BD621-113C-4A38-9C91-1919CB4A5F11}" dt="2020-05-20T18:47:28.127" v="5" actId="20577"/>
          <ac:spMkLst>
            <pc:docMk/>
            <pc:sldMk cId="590627336" sldId="258"/>
            <ac:spMk id="2" creationId="{33CCB0EE-522E-46A7-BA3F-911F6B4883E0}"/>
          </ac:spMkLst>
        </pc:spChg>
        <pc:spChg chg="mod">
          <ac:chgData name="Radoslaw Cholewinski" userId="b58fdbd8727666a5" providerId="LiveId" clId="{D22BD621-113C-4A38-9C91-1919CB4A5F11}" dt="2020-05-20T20:06:03.922" v="3459" actId="790"/>
          <ac:spMkLst>
            <pc:docMk/>
            <pc:sldMk cId="590627336" sldId="258"/>
            <ac:spMk id="3" creationId="{C7F4BB24-94FE-4C9A-8AE2-B9A63283581C}"/>
          </ac:spMkLst>
        </pc:spChg>
        <pc:spChg chg="add">
          <ac:chgData name="Radoslaw Cholewinski" userId="b58fdbd8727666a5" providerId="LiveId" clId="{D22BD621-113C-4A38-9C91-1919CB4A5F11}" dt="2020-05-20T18:47:23.295" v="1" actId="26606"/>
          <ac:spMkLst>
            <pc:docMk/>
            <pc:sldMk cId="590627336" sldId="258"/>
            <ac:spMk id="8" creationId="{F3C5918A-1DC5-4CF3-AA27-00AA3088AA9F}"/>
          </ac:spMkLst>
        </pc:spChg>
        <pc:spChg chg="add">
          <ac:chgData name="Radoslaw Cholewinski" userId="b58fdbd8727666a5" providerId="LiveId" clId="{D22BD621-113C-4A38-9C91-1919CB4A5F11}" dt="2020-05-20T18:47:23.295" v="1" actId="26606"/>
          <ac:spMkLst>
            <pc:docMk/>
            <pc:sldMk cId="590627336" sldId="258"/>
            <ac:spMk id="10" creationId="{B786683A-6FD6-4BF7-B3B0-DC397677391F}"/>
          </ac:spMkLst>
        </pc:spChg>
        <pc:spChg chg="add">
          <ac:chgData name="Radoslaw Cholewinski" userId="b58fdbd8727666a5" providerId="LiveId" clId="{D22BD621-113C-4A38-9C91-1919CB4A5F11}" dt="2020-05-20T18:47:23.295" v="1" actId="26606"/>
          <ac:spMkLst>
            <pc:docMk/>
            <pc:sldMk cId="590627336" sldId="258"/>
            <ac:spMk id="12" creationId="{05169E50-59FB-4AEE-B61D-44A882A4CD2C}"/>
          </ac:spMkLst>
        </pc:spChg>
        <pc:spChg chg="add">
          <ac:chgData name="Radoslaw Cholewinski" userId="b58fdbd8727666a5" providerId="LiveId" clId="{D22BD621-113C-4A38-9C91-1919CB4A5F11}" dt="2020-05-20T18:47:23.295" v="1" actId="26606"/>
          <ac:spMkLst>
            <pc:docMk/>
            <pc:sldMk cId="590627336" sldId="258"/>
            <ac:spMk id="14" creationId="{117C30F0-5A38-4B60-B632-3AF7C2780824}"/>
          </ac:spMkLst>
        </pc:spChg>
        <pc:spChg chg="add">
          <ac:chgData name="Radoslaw Cholewinski" userId="b58fdbd8727666a5" providerId="LiveId" clId="{D22BD621-113C-4A38-9C91-1919CB4A5F11}" dt="2020-05-20T18:47:23.295" v="1" actId="26606"/>
          <ac:spMkLst>
            <pc:docMk/>
            <pc:sldMk cId="590627336" sldId="258"/>
            <ac:spMk id="16" creationId="{A200CBA5-3F2B-4AAC-9F86-99AFECC19C1D}"/>
          </ac:spMkLst>
        </pc:spChg>
      </pc:sldChg>
      <pc:sldChg chg="addSp modSp new mod setBg">
        <pc:chgData name="Radoslaw Cholewinski" userId="b58fdbd8727666a5" providerId="LiveId" clId="{D22BD621-113C-4A38-9C91-1919CB4A5F11}" dt="2020-05-20T20:07:48.870" v="3488" actId="5793"/>
        <pc:sldMkLst>
          <pc:docMk/>
          <pc:sldMk cId="2080429801" sldId="259"/>
        </pc:sldMkLst>
        <pc:spChg chg="mod">
          <ac:chgData name="Radoslaw Cholewinski" userId="b58fdbd8727666a5" providerId="LiveId" clId="{D22BD621-113C-4A38-9C91-1919CB4A5F11}" dt="2020-05-20T18:53:03.665" v="377" actId="404"/>
          <ac:spMkLst>
            <pc:docMk/>
            <pc:sldMk cId="2080429801" sldId="259"/>
            <ac:spMk id="2" creationId="{C449B48B-4269-4AE9-8539-9AB811EC94F7}"/>
          </ac:spMkLst>
        </pc:spChg>
        <pc:spChg chg="mod">
          <ac:chgData name="Radoslaw Cholewinski" userId="b58fdbd8727666a5" providerId="LiveId" clId="{D22BD621-113C-4A38-9C91-1919CB4A5F11}" dt="2020-05-20T20:07:48.870" v="3488" actId="5793"/>
          <ac:spMkLst>
            <pc:docMk/>
            <pc:sldMk cId="2080429801" sldId="259"/>
            <ac:spMk id="3" creationId="{38DA3100-A1F1-41B0-801B-58A73594AFBB}"/>
          </ac:spMkLst>
        </pc:spChg>
        <pc:spChg chg="add">
          <ac:chgData name="Radoslaw Cholewinski" userId="b58fdbd8727666a5" providerId="LiveId" clId="{D22BD621-113C-4A38-9C91-1919CB4A5F11}" dt="2020-05-20T18:52:39.456" v="357" actId="26606"/>
          <ac:spMkLst>
            <pc:docMk/>
            <pc:sldMk cId="2080429801" sldId="259"/>
            <ac:spMk id="8" creationId="{F3C5918A-1DC5-4CF3-AA27-00AA3088AA9F}"/>
          </ac:spMkLst>
        </pc:spChg>
        <pc:spChg chg="add">
          <ac:chgData name="Radoslaw Cholewinski" userId="b58fdbd8727666a5" providerId="LiveId" clId="{D22BD621-113C-4A38-9C91-1919CB4A5F11}" dt="2020-05-20T18:52:39.456" v="357" actId="26606"/>
          <ac:spMkLst>
            <pc:docMk/>
            <pc:sldMk cId="2080429801" sldId="259"/>
            <ac:spMk id="10" creationId="{B786683A-6FD6-4BF7-B3B0-DC397677391F}"/>
          </ac:spMkLst>
        </pc:spChg>
        <pc:spChg chg="add">
          <ac:chgData name="Radoslaw Cholewinski" userId="b58fdbd8727666a5" providerId="LiveId" clId="{D22BD621-113C-4A38-9C91-1919CB4A5F11}" dt="2020-05-20T18:52:39.456" v="357" actId="26606"/>
          <ac:spMkLst>
            <pc:docMk/>
            <pc:sldMk cId="2080429801" sldId="259"/>
            <ac:spMk id="12" creationId="{05169E50-59FB-4AEE-B61D-44A882A4CD2C}"/>
          </ac:spMkLst>
        </pc:spChg>
        <pc:spChg chg="add">
          <ac:chgData name="Radoslaw Cholewinski" userId="b58fdbd8727666a5" providerId="LiveId" clId="{D22BD621-113C-4A38-9C91-1919CB4A5F11}" dt="2020-05-20T18:52:39.456" v="357" actId="26606"/>
          <ac:spMkLst>
            <pc:docMk/>
            <pc:sldMk cId="2080429801" sldId="259"/>
            <ac:spMk id="14" creationId="{117C30F0-5A38-4B60-B632-3AF7C2780824}"/>
          </ac:spMkLst>
        </pc:spChg>
        <pc:spChg chg="add">
          <ac:chgData name="Radoslaw Cholewinski" userId="b58fdbd8727666a5" providerId="LiveId" clId="{D22BD621-113C-4A38-9C91-1919CB4A5F11}" dt="2020-05-20T18:52:39.456" v="357" actId="26606"/>
          <ac:spMkLst>
            <pc:docMk/>
            <pc:sldMk cId="2080429801" sldId="259"/>
            <ac:spMk id="16" creationId="{A200CBA5-3F2B-4AAC-9F86-99AFECC19C1D}"/>
          </ac:spMkLst>
        </pc:spChg>
      </pc:sldChg>
      <pc:sldChg chg="addSp delSp modSp new mod setBg">
        <pc:chgData name="Radoslaw Cholewinski" userId="b58fdbd8727666a5" providerId="LiveId" clId="{D22BD621-113C-4A38-9C91-1919CB4A5F11}" dt="2020-05-20T20:08:38.094" v="3495" actId="1038"/>
        <pc:sldMkLst>
          <pc:docMk/>
          <pc:sldMk cId="2168739886" sldId="260"/>
        </pc:sldMkLst>
        <pc:spChg chg="mod">
          <ac:chgData name="Radoslaw Cholewinski" userId="b58fdbd8727666a5" providerId="LiveId" clId="{D22BD621-113C-4A38-9C91-1919CB4A5F11}" dt="2020-05-20T18:59:32.277" v="1128" actId="20577"/>
          <ac:spMkLst>
            <pc:docMk/>
            <pc:sldMk cId="2168739886" sldId="260"/>
            <ac:spMk id="2" creationId="{91759F52-F257-4561-A5C7-ABA201187C7D}"/>
          </ac:spMkLst>
        </pc:spChg>
        <pc:spChg chg="del mod">
          <ac:chgData name="Radoslaw Cholewinski" userId="b58fdbd8727666a5" providerId="LiveId" clId="{D22BD621-113C-4A38-9C91-1919CB4A5F11}" dt="2020-05-20T19:01:56.730" v="1129" actId="931"/>
          <ac:spMkLst>
            <pc:docMk/>
            <pc:sldMk cId="2168739886" sldId="260"/>
            <ac:spMk id="3" creationId="{6680288C-A420-4294-AB13-750A866D35FE}"/>
          </ac:spMkLst>
        </pc:spChg>
        <pc:spChg chg="add mod">
          <ac:chgData name="Radoslaw Cholewinski" userId="b58fdbd8727666a5" providerId="LiveId" clId="{D22BD621-113C-4A38-9C91-1919CB4A5F11}" dt="2020-05-20T20:08:38.094" v="3495" actId="1038"/>
          <ac:spMkLst>
            <pc:docMk/>
            <pc:sldMk cId="2168739886" sldId="260"/>
            <ac:spMk id="6" creationId="{120BF469-6B28-4CC0-81F1-1725AE26FCE8}"/>
          </ac:spMkLst>
        </pc:spChg>
        <pc:spChg chg="add">
          <ac:chgData name="Radoslaw Cholewinski" userId="b58fdbd8727666a5" providerId="LiveId" clId="{D22BD621-113C-4A38-9C91-1919CB4A5F11}" dt="2020-05-20T18:59:22.569" v="1121" actId="26606"/>
          <ac:spMkLst>
            <pc:docMk/>
            <pc:sldMk cId="2168739886" sldId="260"/>
            <ac:spMk id="8" creationId="{F3C5918A-1DC5-4CF3-AA27-00AA3088AA9F}"/>
          </ac:spMkLst>
        </pc:spChg>
        <pc:spChg chg="add">
          <ac:chgData name="Radoslaw Cholewinski" userId="b58fdbd8727666a5" providerId="LiveId" clId="{D22BD621-113C-4A38-9C91-1919CB4A5F11}" dt="2020-05-20T18:59:22.569" v="1121" actId="26606"/>
          <ac:spMkLst>
            <pc:docMk/>
            <pc:sldMk cId="2168739886" sldId="260"/>
            <ac:spMk id="10" creationId="{B786683A-6FD6-4BF7-B3B0-DC397677391F}"/>
          </ac:spMkLst>
        </pc:spChg>
        <pc:spChg chg="add">
          <ac:chgData name="Radoslaw Cholewinski" userId="b58fdbd8727666a5" providerId="LiveId" clId="{D22BD621-113C-4A38-9C91-1919CB4A5F11}" dt="2020-05-20T18:59:22.569" v="1121" actId="26606"/>
          <ac:spMkLst>
            <pc:docMk/>
            <pc:sldMk cId="2168739886" sldId="260"/>
            <ac:spMk id="12" creationId="{05169E50-59FB-4AEE-B61D-44A882A4CD2C}"/>
          </ac:spMkLst>
        </pc:spChg>
        <pc:spChg chg="add">
          <ac:chgData name="Radoslaw Cholewinski" userId="b58fdbd8727666a5" providerId="LiveId" clId="{D22BD621-113C-4A38-9C91-1919CB4A5F11}" dt="2020-05-20T18:59:22.569" v="1121" actId="26606"/>
          <ac:spMkLst>
            <pc:docMk/>
            <pc:sldMk cId="2168739886" sldId="260"/>
            <ac:spMk id="14" creationId="{117C30F0-5A38-4B60-B632-3AF7C2780824}"/>
          </ac:spMkLst>
        </pc:spChg>
        <pc:spChg chg="add">
          <ac:chgData name="Radoslaw Cholewinski" userId="b58fdbd8727666a5" providerId="LiveId" clId="{D22BD621-113C-4A38-9C91-1919CB4A5F11}" dt="2020-05-20T18:59:22.569" v="1121" actId="26606"/>
          <ac:spMkLst>
            <pc:docMk/>
            <pc:sldMk cId="2168739886" sldId="260"/>
            <ac:spMk id="16" creationId="{A200CBA5-3F2B-4AAC-9F86-99AFECC19C1D}"/>
          </ac:spMkLst>
        </pc:spChg>
        <pc:picChg chg="add mod">
          <ac:chgData name="Radoslaw Cholewinski" userId="b58fdbd8727666a5" providerId="LiveId" clId="{D22BD621-113C-4A38-9C91-1919CB4A5F11}" dt="2020-05-20T19:01:56.730" v="1129" actId="931"/>
          <ac:picMkLst>
            <pc:docMk/>
            <pc:sldMk cId="2168739886" sldId="260"/>
            <ac:picMk id="5" creationId="{001ADCE4-F065-46CB-A7EE-B96BA183D535}"/>
          </ac:picMkLst>
        </pc:picChg>
      </pc:sldChg>
      <pc:sldChg chg="addSp modSp new mod setBg">
        <pc:chgData name="Radoslaw Cholewinski" userId="b58fdbd8727666a5" providerId="LiveId" clId="{D22BD621-113C-4A38-9C91-1919CB4A5F11}" dt="2020-05-20T20:09:02.265" v="3496" actId="790"/>
        <pc:sldMkLst>
          <pc:docMk/>
          <pc:sldMk cId="714477820" sldId="261"/>
        </pc:sldMkLst>
        <pc:spChg chg="mod">
          <ac:chgData name="Radoslaw Cholewinski" userId="b58fdbd8727666a5" providerId="LiveId" clId="{D22BD621-113C-4A38-9C91-1919CB4A5F11}" dt="2020-05-20T19:06:03.286" v="1470" actId="20577"/>
          <ac:spMkLst>
            <pc:docMk/>
            <pc:sldMk cId="714477820" sldId="261"/>
            <ac:spMk id="2" creationId="{816E216F-E338-4521-8006-89839F1400AB}"/>
          </ac:spMkLst>
        </pc:spChg>
        <pc:spChg chg="mod">
          <ac:chgData name="Radoslaw Cholewinski" userId="b58fdbd8727666a5" providerId="LiveId" clId="{D22BD621-113C-4A38-9C91-1919CB4A5F11}" dt="2020-05-20T20:09:02.265" v="3496" actId="790"/>
          <ac:spMkLst>
            <pc:docMk/>
            <pc:sldMk cId="714477820" sldId="261"/>
            <ac:spMk id="3" creationId="{ED1D2ED9-7A72-450E-B448-16110EE49DB3}"/>
          </ac:spMkLst>
        </pc:spChg>
        <pc:spChg chg="add">
          <ac:chgData name="Radoslaw Cholewinski" userId="b58fdbd8727666a5" providerId="LiveId" clId="{D22BD621-113C-4A38-9C91-1919CB4A5F11}" dt="2020-05-20T19:03:07.187" v="1214" actId="26606"/>
          <ac:spMkLst>
            <pc:docMk/>
            <pc:sldMk cId="714477820" sldId="261"/>
            <ac:spMk id="8" creationId="{F3C5918A-1DC5-4CF3-AA27-00AA3088AA9F}"/>
          </ac:spMkLst>
        </pc:spChg>
        <pc:spChg chg="add">
          <ac:chgData name="Radoslaw Cholewinski" userId="b58fdbd8727666a5" providerId="LiveId" clId="{D22BD621-113C-4A38-9C91-1919CB4A5F11}" dt="2020-05-20T19:03:07.187" v="1214" actId="26606"/>
          <ac:spMkLst>
            <pc:docMk/>
            <pc:sldMk cId="714477820" sldId="261"/>
            <ac:spMk id="10" creationId="{B786683A-6FD6-4BF7-B3B0-DC397677391F}"/>
          </ac:spMkLst>
        </pc:spChg>
        <pc:spChg chg="add">
          <ac:chgData name="Radoslaw Cholewinski" userId="b58fdbd8727666a5" providerId="LiveId" clId="{D22BD621-113C-4A38-9C91-1919CB4A5F11}" dt="2020-05-20T19:03:07.187" v="1214" actId="26606"/>
          <ac:spMkLst>
            <pc:docMk/>
            <pc:sldMk cId="714477820" sldId="261"/>
            <ac:spMk id="12" creationId="{05169E50-59FB-4AEE-B61D-44A882A4CD2C}"/>
          </ac:spMkLst>
        </pc:spChg>
        <pc:spChg chg="add">
          <ac:chgData name="Radoslaw Cholewinski" userId="b58fdbd8727666a5" providerId="LiveId" clId="{D22BD621-113C-4A38-9C91-1919CB4A5F11}" dt="2020-05-20T19:03:07.187" v="1214" actId="26606"/>
          <ac:spMkLst>
            <pc:docMk/>
            <pc:sldMk cId="714477820" sldId="261"/>
            <ac:spMk id="14" creationId="{117C30F0-5A38-4B60-B632-3AF7C2780824}"/>
          </ac:spMkLst>
        </pc:spChg>
        <pc:spChg chg="add">
          <ac:chgData name="Radoslaw Cholewinski" userId="b58fdbd8727666a5" providerId="LiveId" clId="{D22BD621-113C-4A38-9C91-1919CB4A5F11}" dt="2020-05-20T19:03:07.187" v="1214" actId="26606"/>
          <ac:spMkLst>
            <pc:docMk/>
            <pc:sldMk cId="714477820" sldId="261"/>
            <ac:spMk id="16" creationId="{A200CBA5-3F2B-4AAC-9F86-99AFECC19C1D}"/>
          </ac:spMkLst>
        </pc:spChg>
      </pc:sldChg>
      <pc:sldChg chg="addSp delSp modSp new mod setBg">
        <pc:chgData name="Radoslaw Cholewinski" userId="b58fdbd8727666a5" providerId="LiveId" clId="{D22BD621-113C-4A38-9C91-1919CB4A5F11}" dt="2020-05-20T20:09:49.619" v="3498" actId="790"/>
        <pc:sldMkLst>
          <pc:docMk/>
          <pc:sldMk cId="3387497835" sldId="262"/>
        </pc:sldMkLst>
        <pc:spChg chg="mod">
          <ac:chgData name="Radoslaw Cholewinski" userId="b58fdbd8727666a5" providerId="LiveId" clId="{D22BD621-113C-4A38-9C91-1919CB4A5F11}" dt="2020-05-20T19:38:00.942" v="2030" actId="20577"/>
          <ac:spMkLst>
            <pc:docMk/>
            <pc:sldMk cId="3387497835" sldId="262"/>
            <ac:spMk id="2" creationId="{D9D1A836-7FFF-48EE-B679-698EF3D713BA}"/>
          </ac:spMkLst>
        </pc:spChg>
        <pc:spChg chg="del mod">
          <ac:chgData name="Radoslaw Cholewinski" userId="b58fdbd8727666a5" providerId="LiveId" clId="{D22BD621-113C-4A38-9C91-1919CB4A5F11}" dt="2020-05-20T19:37:46.656" v="1998" actId="931"/>
          <ac:spMkLst>
            <pc:docMk/>
            <pc:sldMk cId="3387497835" sldId="262"/>
            <ac:spMk id="3" creationId="{941F53F1-477C-4879-9B1D-B934AF73C61A}"/>
          </ac:spMkLst>
        </pc:spChg>
        <pc:spChg chg="add mod">
          <ac:chgData name="Radoslaw Cholewinski" userId="b58fdbd8727666a5" providerId="LiveId" clId="{D22BD621-113C-4A38-9C91-1919CB4A5F11}" dt="2020-05-20T20:09:49.619" v="3498" actId="790"/>
          <ac:spMkLst>
            <pc:docMk/>
            <pc:sldMk cId="3387497835" sldId="262"/>
            <ac:spMk id="6" creationId="{6B98FEEB-0B93-4A7B-B4A6-6B7B2E5F9315}"/>
          </ac:spMkLst>
        </pc:spChg>
        <pc:spChg chg="add">
          <ac:chgData name="Radoslaw Cholewinski" userId="b58fdbd8727666a5" providerId="LiveId" clId="{D22BD621-113C-4A38-9C91-1919CB4A5F11}" dt="2020-05-20T19:37:33.175" v="1997" actId="26606"/>
          <ac:spMkLst>
            <pc:docMk/>
            <pc:sldMk cId="3387497835" sldId="262"/>
            <ac:spMk id="8" creationId="{F3C5918A-1DC5-4CF3-AA27-00AA3088AA9F}"/>
          </ac:spMkLst>
        </pc:spChg>
        <pc:spChg chg="add">
          <ac:chgData name="Radoslaw Cholewinski" userId="b58fdbd8727666a5" providerId="LiveId" clId="{D22BD621-113C-4A38-9C91-1919CB4A5F11}" dt="2020-05-20T19:37:33.175" v="1997" actId="26606"/>
          <ac:spMkLst>
            <pc:docMk/>
            <pc:sldMk cId="3387497835" sldId="262"/>
            <ac:spMk id="10" creationId="{B786683A-6FD6-4BF7-B3B0-DC397677391F}"/>
          </ac:spMkLst>
        </pc:spChg>
        <pc:spChg chg="add">
          <ac:chgData name="Radoslaw Cholewinski" userId="b58fdbd8727666a5" providerId="LiveId" clId="{D22BD621-113C-4A38-9C91-1919CB4A5F11}" dt="2020-05-20T19:37:33.175" v="1997" actId="26606"/>
          <ac:spMkLst>
            <pc:docMk/>
            <pc:sldMk cId="3387497835" sldId="262"/>
            <ac:spMk id="12" creationId="{05169E50-59FB-4AEE-B61D-44A882A4CD2C}"/>
          </ac:spMkLst>
        </pc:spChg>
        <pc:spChg chg="add">
          <ac:chgData name="Radoslaw Cholewinski" userId="b58fdbd8727666a5" providerId="LiveId" clId="{D22BD621-113C-4A38-9C91-1919CB4A5F11}" dt="2020-05-20T19:37:33.175" v="1997" actId="26606"/>
          <ac:spMkLst>
            <pc:docMk/>
            <pc:sldMk cId="3387497835" sldId="262"/>
            <ac:spMk id="14" creationId="{117C30F0-5A38-4B60-B632-3AF7C2780824}"/>
          </ac:spMkLst>
        </pc:spChg>
        <pc:spChg chg="add">
          <ac:chgData name="Radoslaw Cholewinski" userId="b58fdbd8727666a5" providerId="LiveId" clId="{D22BD621-113C-4A38-9C91-1919CB4A5F11}" dt="2020-05-20T19:37:33.175" v="1997" actId="26606"/>
          <ac:spMkLst>
            <pc:docMk/>
            <pc:sldMk cId="3387497835" sldId="262"/>
            <ac:spMk id="16" creationId="{A200CBA5-3F2B-4AAC-9F86-99AFECC19C1D}"/>
          </ac:spMkLst>
        </pc:spChg>
        <pc:picChg chg="add mod">
          <ac:chgData name="Radoslaw Cholewinski" userId="b58fdbd8727666a5" providerId="LiveId" clId="{D22BD621-113C-4A38-9C91-1919CB4A5F11}" dt="2020-05-20T19:52:50.301" v="2302" actId="1035"/>
          <ac:picMkLst>
            <pc:docMk/>
            <pc:sldMk cId="3387497835" sldId="262"/>
            <ac:picMk id="5" creationId="{A961D326-30C8-45E0-B59B-FDCAFAD942DD}"/>
          </ac:picMkLst>
        </pc:picChg>
      </pc:sldChg>
      <pc:sldChg chg="addSp modSp new mod setBg">
        <pc:chgData name="Radoslaw Cholewinski" userId="b58fdbd8727666a5" providerId="LiveId" clId="{D22BD621-113C-4A38-9C91-1919CB4A5F11}" dt="2020-05-20T20:11:17.736" v="3522" actId="313"/>
        <pc:sldMkLst>
          <pc:docMk/>
          <pc:sldMk cId="221877780" sldId="263"/>
        </pc:sldMkLst>
        <pc:spChg chg="mod">
          <ac:chgData name="Radoslaw Cholewinski" userId="b58fdbd8727666a5" providerId="LiveId" clId="{D22BD621-113C-4A38-9C91-1919CB4A5F11}" dt="2020-05-20T19:59:49.415" v="3038" actId="20577"/>
          <ac:spMkLst>
            <pc:docMk/>
            <pc:sldMk cId="221877780" sldId="263"/>
            <ac:spMk id="2" creationId="{9591C103-45C9-4113-A573-258E34AB91CD}"/>
          </ac:spMkLst>
        </pc:spChg>
        <pc:spChg chg="mod">
          <ac:chgData name="Radoslaw Cholewinski" userId="b58fdbd8727666a5" providerId="LiveId" clId="{D22BD621-113C-4A38-9C91-1919CB4A5F11}" dt="2020-05-20T20:11:17.736" v="3522" actId="313"/>
          <ac:spMkLst>
            <pc:docMk/>
            <pc:sldMk cId="221877780" sldId="263"/>
            <ac:spMk id="3" creationId="{B99BE39A-EC75-4572-A86B-0FF35038B274}"/>
          </ac:spMkLst>
        </pc:spChg>
        <pc:spChg chg="add">
          <ac:chgData name="Radoslaw Cholewinski" userId="b58fdbd8727666a5" providerId="LiveId" clId="{D22BD621-113C-4A38-9C91-1919CB4A5F11}" dt="2020-05-20T19:54:03.070" v="2333" actId="26606"/>
          <ac:spMkLst>
            <pc:docMk/>
            <pc:sldMk cId="221877780" sldId="263"/>
            <ac:spMk id="8" creationId="{F3C5918A-1DC5-4CF3-AA27-00AA3088AA9F}"/>
          </ac:spMkLst>
        </pc:spChg>
        <pc:spChg chg="add">
          <ac:chgData name="Radoslaw Cholewinski" userId="b58fdbd8727666a5" providerId="LiveId" clId="{D22BD621-113C-4A38-9C91-1919CB4A5F11}" dt="2020-05-20T19:54:03.070" v="2333" actId="26606"/>
          <ac:spMkLst>
            <pc:docMk/>
            <pc:sldMk cId="221877780" sldId="263"/>
            <ac:spMk id="10" creationId="{B786683A-6FD6-4BF7-B3B0-DC397677391F}"/>
          </ac:spMkLst>
        </pc:spChg>
        <pc:spChg chg="add">
          <ac:chgData name="Radoslaw Cholewinski" userId="b58fdbd8727666a5" providerId="LiveId" clId="{D22BD621-113C-4A38-9C91-1919CB4A5F11}" dt="2020-05-20T19:54:03.070" v="2333" actId="26606"/>
          <ac:spMkLst>
            <pc:docMk/>
            <pc:sldMk cId="221877780" sldId="263"/>
            <ac:spMk id="12" creationId="{05169E50-59FB-4AEE-B61D-44A882A4CD2C}"/>
          </ac:spMkLst>
        </pc:spChg>
        <pc:spChg chg="add">
          <ac:chgData name="Radoslaw Cholewinski" userId="b58fdbd8727666a5" providerId="LiveId" clId="{D22BD621-113C-4A38-9C91-1919CB4A5F11}" dt="2020-05-20T19:54:03.070" v="2333" actId="26606"/>
          <ac:spMkLst>
            <pc:docMk/>
            <pc:sldMk cId="221877780" sldId="263"/>
            <ac:spMk id="14" creationId="{117C30F0-5A38-4B60-B632-3AF7C2780824}"/>
          </ac:spMkLst>
        </pc:spChg>
        <pc:spChg chg="add">
          <ac:chgData name="Radoslaw Cholewinski" userId="b58fdbd8727666a5" providerId="LiveId" clId="{D22BD621-113C-4A38-9C91-1919CB4A5F11}" dt="2020-05-20T19:54:03.070" v="2333" actId="26606"/>
          <ac:spMkLst>
            <pc:docMk/>
            <pc:sldMk cId="221877780" sldId="263"/>
            <ac:spMk id="16" creationId="{A200CBA5-3F2B-4AAC-9F86-99AFECC19C1D}"/>
          </ac:spMkLst>
        </pc:spChg>
      </pc:sldChg>
      <pc:sldChg chg="addSp delSp modSp new del mod setBg delDesignElem">
        <pc:chgData name="Radoslaw Cholewinski" userId="b58fdbd8727666a5" providerId="LiveId" clId="{D22BD621-113C-4A38-9C91-1919CB4A5F11}" dt="2020-05-20T20:00:34.322" v="3046" actId="47"/>
        <pc:sldMkLst>
          <pc:docMk/>
          <pc:sldMk cId="534665644" sldId="264"/>
        </pc:sldMkLst>
        <pc:spChg chg="del">
          <ac:chgData name="Radoslaw Cholewinski" userId="b58fdbd8727666a5" providerId="LiveId" clId="{D22BD621-113C-4A38-9C91-1919CB4A5F11}" dt="2020-05-20T20:00:11.976" v="3040"/>
          <ac:spMkLst>
            <pc:docMk/>
            <pc:sldMk cId="534665644" sldId="264"/>
            <ac:spMk id="2" creationId="{DCFBD68E-3971-4852-95A0-3F34F0A209CE}"/>
          </ac:spMkLst>
        </pc:spChg>
        <pc:spChg chg="del">
          <ac:chgData name="Radoslaw Cholewinski" userId="b58fdbd8727666a5" providerId="LiveId" clId="{D22BD621-113C-4A38-9C91-1919CB4A5F11}" dt="2020-05-20T20:00:11.976" v="3040"/>
          <ac:spMkLst>
            <pc:docMk/>
            <pc:sldMk cId="534665644" sldId="264"/>
            <ac:spMk id="3" creationId="{74C1351C-5D93-41D0-BDB9-DC54C1049136}"/>
          </ac:spMkLst>
        </pc:spChg>
        <pc:spChg chg="add del mod">
          <ac:chgData name="Radoslaw Cholewinski" userId="b58fdbd8727666a5" providerId="LiveId" clId="{D22BD621-113C-4A38-9C91-1919CB4A5F11}" dt="2020-05-20T20:00:20.476" v="3043"/>
          <ac:spMkLst>
            <pc:docMk/>
            <pc:sldMk cId="534665644" sldId="264"/>
            <ac:spMk id="4" creationId="{12534E41-AC08-433B-81C1-0BD5467FA629}"/>
          </ac:spMkLst>
        </pc:spChg>
        <pc:spChg chg="add del mod">
          <ac:chgData name="Radoslaw Cholewinski" userId="b58fdbd8727666a5" providerId="LiveId" clId="{D22BD621-113C-4A38-9C91-1919CB4A5F11}" dt="2020-05-20T20:00:16.002" v="3041" actId="26606"/>
          <ac:spMkLst>
            <pc:docMk/>
            <pc:sldMk cId="534665644" sldId="264"/>
            <ac:spMk id="5" creationId="{2BD931F5-1189-4289-B99B-D5128F7AA736}"/>
          </ac:spMkLst>
        </pc:spChg>
        <pc:spChg chg="add mod">
          <ac:chgData name="Radoslaw Cholewinski" userId="b58fdbd8727666a5" providerId="LiveId" clId="{D22BD621-113C-4A38-9C91-1919CB4A5F11}" dt="2020-05-20T20:00:20.476" v="3043"/>
          <ac:spMkLst>
            <pc:docMk/>
            <pc:sldMk cId="534665644" sldId="264"/>
            <ac:spMk id="6" creationId="{011517A9-EA5B-485C-91A1-651FA298BAD6}"/>
          </ac:spMkLst>
        </pc:spChg>
        <pc:spChg chg="add mod">
          <ac:chgData name="Radoslaw Cholewinski" userId="b58fdbd8727666a5" providerId="LiveId" clId="{D22BD621-113C-4A38-9C91-1919CB4A5F11}" dt="2020-05-20T20:00:20.476" v="3043"/>
          <ac:spMkLst>
            <pc:docMk/>
            <pc:sldMk cId="534665644" sldId="264"/>
            <ac:spMk id="7" creationId="{3C727921-CF15-41AD-B236-0FAFC186A8A5}"/>
          </ac:spMkLst>
        </pc:spChg>
        <pc:spChg chg="add del">
          <ac:chgData name="Radoslaw Cholewinski" userId="b58fdbd8727666a5" providerId="LiveId" clId="{D22BD621-113C-4A38-9C91-1919CB4A5F11}" dt="2020-05-20T20:00:20.476" v="3043"/>
          <ac:spMkLst>
            <pc:docMk/>
            <pc:sldMk cId="534665644" sldId="264"/>
            <ac:spMk id="36" creationId="{6BDBA639-2A71-4A60-A71A-FF1836F546CE}"/>
          </ac:spMkLst>
        </pc:spChg>
        <pc:spChg chg="add del">
          <ac:chgData name="Radoslaw Cholewinski" userId="b58fdbd8727666a5" providerId="LiveId" clId="{D22BD621-113C-4A38-9C91-1919CB4A5F11}" dt="2020-05-20T20:00:20.476" v="3043"/>
          <ac:spMkLst>
            <pc:docMk/>
            <pc:sldMk cId="534665644" sldId="264"/>
            <ac:spMk id="59" creationId="{D9C506D7-84CB-4057-A44A-465313E78538}"/>
          </ac:spMkLst>
        </pc:spChg>
        <pc:spChg chg="add del">
          <ac:chgData name="Radoslaw Cholewinski" userId="b58fdbd8727666a5" providerId="LiveId" clId="{D22BD621-113C-4A38-9C91-1919CB4A5F11}" dt="2020-05-20T20:00:20.476" v="3043"/>
          <ac:spMkLst>
            <pc:docMk/>
            <pc:sldMk cId="534665644" sldId="264"/>
            <ac:spMk id="61" creationId="{7842FC68-61FD-4700-8A22-BB8B071884DB}"/>
          </ac:spMkLst>
        </pc:spChg>
        <pc:grpChg chg="add del">
          <ac:chgData name="Radoslaw Cholewinski" userId="b58fdbd8727666a5" providerId="LiveId" clId="{D22BD621-113C-4A38-9C91-1919CB4A5F11}" dt="2020-05-20T20:00:20.476" v="3043"/>
          <ac:grpSpMkLst>
            <pc:docMk/>
            <pc:sldMk cId="534665644" sldId="264"/>
            <ac:grpSpMk id="10" creationId="{E20A234D-B9A4-4358-82C4-55B27FDC0EF2}"/>
          </ac:grpSpMkLst>
        </pc:grpChg>
        <pc:grpChg chg="add del">
          <ac:chgData name="Radoslaw Cholewinski" userId="b58fdbd8727666a5" providerId="LiveId" clId="{D22BD621-113C-4A38-9C91-1919CB4A5F11}" dt="2020-05-20T20:00:20.476" v="3043"/>
          <ac:grpSpMkLst>
            <pc:docMk/>
            <pc:sldMk cId="534665644" sldId="264"/>
            <ac:grpSpMk id="31" creationId="{4BF14AA4-98BB-49F7-8A26-B9611695CB32}"/>
          </ac:grpSpMkLst>
        </pc:grpChg>
        <pc:grpChg chg="add del">
          <ac:chgData name="Radoslaw Cholewinski" userId="b58fdbd8727666a5" providerId="LiveId" clId="{D22BD621-113C-4A38-9C91-1919CB4A5F11}" dt="2020-05-20T20:00:20.476" v="3043"/>
          <ac:grpSpMkLst>
            <pc:docMk/>
            <pc:sldMk cId="534665644" sldId="264"/>
            <ac:grpSpMk id="38" creationId="{5E208A8B-5EBD-4532-BE72-26414FA7CFF6}"/>
          </ac:grpSpMkLst>
        </pc:grpChg>
      </pc:sldChg>
      <pc:sldChg chg="modSp add mod">
        <pc:chgData name="Radoslaw Cholewinski" userId="b58fdbd8727666a5" providerId="LiveId" clId="{D22BD621-113C-4A38-9C91-1919CB4A5F11}" dt="2020-05-20T20:11:34.729" v="3523" actId="790"/>
        <pc:sldMkLst>
          <pc:docMk/>
          <pc:sldMk cId="2588176679" sldId="264"/>
        </pc:sldMkLst>
        <pc:spChg chg="mod">
          <ac:chgData name="Radoslaw Cholewinski" userId="b58fdbd8727666a5" providerId="LiveId" clId="{D22BD621-113C-4A38-9C91-1919CB4A5F11}" dt="2020-05-20T20:01:07.560" v="3066" actId="404"/>
          <ac:spMkLst>
            <pc:docMk/>
            <pc:sldMk cId="2588176679" sldId="264"/>
            <ac:spMk id="2" creationId="{9591C103-45C9-4113-A573-258E34AB91CD}"/>
          </ac:spMkLst>
        </pc:spChg>
        <pc:spChg chg="mod">
          <ac:chgData name="Radoslaw Cholewinski" userId="b58fdbd8727666a5" providerId="LiveId" clId="{D22BD621-113C-4A38-9C91-1919CB4A5F11}" dt="2020-05-20T20:11:34.729" v="3523" actId="790"/>
          <ac:spMkLst>
            <pc:docMk/>
            <pc:sldMk cId="2588176679" sldId="264"/>
            <ac:spMk id="3" creationId="{B99BE39A-EC75-4572-A86B-0FF35038B274}"/>
          </ac:spMkLst>
        </pc:spChg>
      </pc:sldChg>
      <pc:sldChg chg="delSp add del setBg delDesignElem">
        <pc:chgData name="Radoslaw Cholewinski" userId="b58fdbd8727666a5" providerId="LiveId" clId="{D22BD621-113C-4A38-9C91-1919CB4A5F11}" dt="2020-05-20T20:00:34.322" v="3046" actId="47"/>
        <pc:sldMkLst>
          <pc:docMk/>
          <pc:sldMk cId="2065145203" sldId="265"/>
        </pc:sldMkLst>
        <pc:spChg chg="del">
          <ac:chgData name="Radoslaw Cholewinski" userId="b58fdbd8727666a5" providerId="LiveId" clId="{D22BD621-113C-4A38-9C91-1919CB4A5F11}" dt="2020-05-20T20:00:30.037" v="3045"/>
          <ac:spMkLst>
            <pc:docMk/>
            <pc:sldMk cId="2065145203" sldId="265"/>
            <ac:spMk id="8" creationId="{F3C5918A-1DC5-4CF3-AA27-00AA3088AA9F}"/>
          </ac:spMkLst>
        </pc:spChg>
        <pc:spChg chg="del">
          <ac:chgData name="Radoslaw Cholewinski" userId="b58fdbd8727666a5" providerId="LiveId" clId="{D22BD621-113C-4A38-9C91-1919CB4A5F11}" dt="2020-05-20T20:00:30.037" v="3045"/>
          <ac:spMkLst>
            <pc:docMk/>
            <pc:sldMk cId="2065145203" sldId="265"/>
            <ac:spMk id="10" creationId="{B786683A-6FD6-4BF7-B3B0-DC397677391F}"/>
          </ac:spMkLst>
        </pc:spChg>
        <pc:spChg chg="del">
          <ac:chgData name="Radoslaw Cholewinski" userId="b58fdbd8727666a5" providerId="LiveId" clId="{D22BD621-113C-4A38-9C91-1919CB4A5F11}" dt="2020-05-20T20:00:30.037" v="3045"/>
          <ac:spMkLst>
            <pc:docMk/>
            <pc:sldMk cId="2065145203" sldId="265"/>
            <ac:spMk id="12" creationId="{05169E50-59FB-4AEE-B61D-44A882A4CD2C}"/>
          </ac:spMkLst>
        </pc:spChg>
        <pc:spChg chg="del">
          <ac:chgData name="Radoslaw Cholewinski" userId="b58fdbd8727666a5" providerId="LiveId" clId="{D22BD621-113C-4A38-9C91-1919CB4A5F11}" dt="2020-05-20T20:00:30.037" v="3045"/>
          <ac:spMkLst>
            <pc:docMk/>
            <pc:sldMk cId="2065145203" sldId="265"/>
            <ac:spMk id="14" creationId="{117C30F0-5A38-4B60-B632-3AF7C2780824}"/>
          </ac:spMkLst>
        </pc:spChg>
        <pc:spChg chg="del">
          <ac:chgData name="Radoslaw Cholewinski" userId="b58fdbd8727666a5" providerId="LiveId" clId="{D22BD621-113C-4A38-9C91-1919CB4A5F11}" dt="2020-05-20T20:00:30.037" v="3045"/>
          <ac:spMkLst>
            <pc:docMk/>
            <pc:sldMk cId="2065145203" sldId="265"/>
            <ac:spMk id="16" creationId="{A200CBA5-3F2B-4AAC-9F86-99AFECC19C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2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2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7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1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0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2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1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1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0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0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DFAF9CB-E8F4-4131-B8F0-BD3F50840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pl-PL" sz="4100"/>
              <a:t>Coursera Capstone Project</a:t>
            </a:r>
            <a:br>
              <a:rPr lang="pl-PL" sz="4100"/>
            </a:br>
            <a:r>
              <a:rPr lang="pl-PL" sz="4100"/>
              <a:t>Choose The Right Hotel To Stay In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9270B26-130B-4105-B14A-50FA275A4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pl-PL" sz="2000"/>
              <a:t>Radoslaw Cholewinski, May 2020</a:t>
            </a:r>
          </a:p>
        </p:txBody>
      </p:sp>
    </p:spTree>
    <p:extLst>
      <p:ext uri="{BB962C8B-B14F-4D97-AF65-F5344CB8AC3E}">
        <p14:creationId xmlns:p14="http://schemas.microsoft.com/office/powerpoint/2010/main" val="401999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1306BA4-A13A-4101-8699-CC7D666F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pl-PL" sz="4800"/>
              <a:t>Business Case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BB454D-DD65-4ECC-8CBA-928ED04D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>
            <a:normAutofit/>
          </a:bodyPr>
          <a:lstStyle/>
          <a:p>
            <a:r>
              <a:rPr lang="en-US" sz="1600" dirty="0"/>
              <a:t>Hotel search engine provide users with simple filters</a:t>
            </a:r>
          </a:p>
          <a:p>
            <a:r>
              <a:rPr lang="en-US" sz="1600" dirty="0"/>
              <a:t>It would be useful to differentiate between hotels based on venues, which are located within a walking distance (e.g. close to restaurants, close to sightseeing</a:t>
            </a:r>
            <a:r>
              <a:rPr lang="pl-PL" sz="1600" dirty="0"/>
              <a:t>s</a:t>
            </a:r>
            <a:r>
              <a:rPr lang="en-US" sz="1600" dirty="0"/>
              <a:t>)</a:t>
            </a:r>
          </a:p>
          <a:p>
            <a:r>
              <a:rPr lang="en-US" sz="1600" i="1" dirty="0"/>
              <a:t>k-means </a:t>
            </a:r>
            <a:r>
              <a:rPr lang="en-US" sz="1600" dirty="0"/>
              <a:t>algorithm could be implemented to cluster hotels using location data from the Foursquare API</a:t>
            </a:r>
          </a:p>
          <a:p>
            <a:r>
              <a:rPr lang="en-US" sz="1600" dirty="0"/>
              <a:t>Commercial applications:</a:t>
            </a:r>
          </a:p>
          <a:p>
            <a:pPr lvl="1"/>
            <a:r>
              <a:rPr lang="en-US" sz="1400" dirty="0"/>
              <a:t>More efficient hotel search engines</a:t>
            </a:r>
          </a:p>
          <a:p>
            <a:pPr lvl="1"/>
            <a:r>
              <a:rPr lang="en-US" sz="1400" dirty="0"/>
              <a:t>Targeting users of booking websites</a:t>
            </a:r>
          </a:p>
          <a:p>
            <a:pPr lvl="1"/>
            <a:r>
              <a:rPr lang="en-US" sz="1400" dirty="0"/>
              <a:t>Price discrimination for booking websites</a:t>
            </a:r>
          </a:p>
          <a:p>
            <a:pPr lvl="1"/>
            <a:r>
              <a:rPr lang="en-US" sz="1400" dirty="0"/>
              <a:t>Differentiation of tourist tax by local authorities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3CCB0EE-522E-46A7-BA3F-911F6B48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pl-PL" sz="4800"/>
              <a:t>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F4BB24-94FE-4C9A-8AE2-B9A632835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>
            <a:normAutofit/>
          </a:bodyPr>
          <a:lstStyle/>
          <a:p>
            <a:r>
              <a:rPr lang="en-US" sz="1600" dirty="0"/>
              <a:t>Data for Naples, Italy</a:t>
            </a:r>
          </a:p>
          <a:p>
            <a:r>
              <a:rPr lang="en-US" sz="1600" dirty="0"/>
              <a:t>98 recommended hotels by Foursquare, of which 89 analyzed</a:t>
            </a:r>
          </a:p>
          <a:p>
            <a:r>
              <a:rPr lang="en-US" sz="1600" dirty="0"/>
              <a:t>3600 different venues within 500 m distance from each hotel</a:t>
            </a:r>
          </a:p>
          <a:p>
            <a:r>
              <a:rPr lang="en-US" sz="1600" dirty="0"/>
              <a:t>139 categories of venues</a:t>
            </a:r>
          </a:p>
          <a:p>
            <a:r>
              <a:rPr lang="en-US" sz="1600" dirty="0"/>
              <a:t>In each hotel’s neighborhood there are on average 40 venues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062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449B48B-4269-4AE9-8539-9AB811EC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pl-PL" sz="4400" err="1"/>
              <a:t>Methodology</a:t>
            </a:r>
            <a:endParaRPr lang="pl-PL" sz="480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DA3100-A1F1-41B0-801B-58A73594A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>
            <a:normAutofit/>
          </a:bodyPr>
          <a:lstStyle/>
          <a:p>
            <a:r>
              <a:rPr lang="en-US" sz="1600" dirty="0"/>
              <a:t>Simple </a:t>
            </a:r>
            <a:r>
              <a:rPr lang="en-US" sz="1600" i="1" dirty="0"/>
              <a:t>k</a:t>
            </a:r>
            <a:r>
              <a:rPr lang="en-US" sz="1600" dirty="0"/>
              <a:t>-means clustering algorithm</a:t>
            </a:r>
          </a:p>
          <a:p>
            <a:r>
              <a:rPr lang="en-US" sz="1600" dirty="0"/>
              <a:t>Features: </a:t>
            </a:r>
          </a:p>
          <a:p>
            <a:pPr lvl="1"/>
            <a:r>
              <a:rPr lang="en-US" sz="1400" dirty="0"/>
              <a:t>One-hot encoding of venues based on their category</a:t>
            </a:r>
          </a:p>
          <a:p>
            <a:pPr lvl="1"/>
            <a:r>
              <a:rPr lang="en-US" sz="1400" dirty="0"/>
              <a:t>For each hotel the number of occurrences of a given venue </a:t>
            </a:r>
            <a:r>
              <a:rPr lang="pl-PL" sz="1400" dirty="0" err="1"/>
              <a:t>is</a:t>
            </a:r>
            <a:r>
              <a:rPr lang="pl-PL" sz="1400" dirty="0"/>
              <a:t> </a:t>
            </a:r>
            <a:r>
              <a:rPr lang="pl-PL" sz="1400" dirty="0" err="1"/>
              <a:t>divided</a:t>
            </a:r>
            <a:r>
              <a:rPr lang="pl-PL" sz="1400" dirty="0"/>
              <a:t> </a:t>
            </a:r>
            <a:r>
              <a:rPr lang="en-US" sz="1400" dirty="0"/>
              <a:t>by the largest </a:t>
            </a:r>
            <a:r>
              <a:rPr lang="en-US" sz="1400" dirty="0" err="1"/>
              <a:t>numer</a:t>
            </a:r>
            <a:r>
              <a:rPr lang="en-US" sz="1400" dirty="0"/>
              <a:t> of occurrences of that venue for all hotels</a:t>
            </a:r>
            <a:r>
              <a:rPr lang="pl-PL" sz="1400" dirty="0"/>
              <a:t> – </a:t>
            </a:r>
            <a:r>
              <a:rPr lang="pl-PL" sz="1400" b="1" dirty="0" err="1"/>
              <a:t>score</a:t>
            </a:r>
            <a:r>
              <a:rPr lang="pl-PL" sz="1400" b="1" dirty="0"/>
              <a:t> </a:t>
            </a:r>
            <a:endParaRPr lang="en-US" sz="1400" dirty="0"/>
          </a:p>
          <a:p>
            <a:r>
              <a:rPr lang="en-US" sz="1600" dirty="0"/>
              <a:t>Choice of </a:t>
            </a:r>
            <a:r>
              <a:rPr lang="en-US" sz="1600" i="1" dirty="0"/>
              <a:t>k</a:t>
            </a:r>
          </a:p>
          <a:p>
            <a:pPr lvl="1"/>
            <a:r>
              <a:rPr lang="en-US" sz="1400" dirty="0"/>
              <a:t>More an art than science</a:t>
            </a:r>
          </a:p>
          <a:p>
            <a:pPr lvl="1"/>
            <a:r>
              <a:rPr lang="en-US" sz="1400" dirty="0"/>
              <a:t>It is desirable that clusters can be assigned with meaningful labels</a:t>
            </a:r>
          </a:p>
          <a:p>
            <a:pPr lvl="1"/>
            <a:r>
              <a:rPr lang="en-US" sz="1400" dirty="0"/>
              <a:t>Value of</a:t>
            </a:r>
            <a:r>
              <a:rPr lang="en-US" sz="1400" i="1" dirty="0"/>
              <a:t> k </a:t>
            </a:r>
            <a:r>
              <a:rPr lang="en-US" sz="1400" dirty="0"/>
              <a:t>may affect the shape of clusters</a:t>
            </a:r>
          </a:p>
          <a:p>
            <a:pPr lvl="1"/>
            <a:r>
              <a:rPr lang="en-US" sz="1400" dirty="0"/>
              <a:t>Too many clusters don’t really provide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8042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1759F52-F257-4561-A5C7-ABA20118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pl-PL" sz="4800" err="1"/>
              <a:t>Results</a:t>
            </a:r>
            <a:endParaRPr lang="pl-PL" sz="480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01ADCE4-F065-46CB-A7EE-B96BA183D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513" y="1618192"/>
            <a:ext cx="5427662" cy="3618441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120BF469-6B28-4CC0-81F1-1725AE26FCE8}"/>
              </a:ext>
            </a:extLst>
          </p:cNvPr>
          <p:cNvSpPr txBox="1"/>
          <p:nvPr/>
        </p:nvSpPr>
        <p:spPr>
          <a:xfrm>
            <a:off x="508881" y="5362575"/>
            <a:ext cx="612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Inertia shows the steepest decline for </a:t>
            </a:r>
            <a:r>
              <a:rPr lang="en-US" i="1"/>
              <a:t>k </a:t>
            </a:r>
            <a:r>
              <a:rPr lang="en-US"/>
              <a:t>between 2 and 7</a:t>
            </a:r>
          </a:p>
        </p:txBody>
      </p:sp>
    </p:spTree>
    <p:extLst>
      <p:ext uri="{BB962C8B-B14F-4D97-AF65-F5344CB8AC3E}">
        <p14:creationId xmlns:p14="http://schemas.microsoft.com/office/powerpoint/2010/main" val="216873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16E216F-E338-4521-8006-89839F1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pl-PL" sz="4800" err="1"/>
              <a:t>Results</a:t>
            </a:r>
            <a:endParaRPr lang="pl-PL" sz="480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1D2ED9-7A72-450E-B448-16110EE49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>
            <a:normAutofit/>
          </a:bodyPr>
          <a:lstStyle/>
          <a:p>
            <a:r>
              <a:rPr lang="en-US" sz="1600" dirty="0"/>
              <a:t>For k = 3 and k = 4 hotels within a cluster are physically located close to each other, and there exists one cluster of other hotels</a:t>
            </a:r>
          </a:p>
          <a:p>
            <a:r>
              <a:rPr lang="en-US" sz="1600" dirty="0"/>
              <a:t>When k = 5, additional cluster consists of only two hotels</a:t>
            </a:r>
          </a:p>
          <a:p>
            <a:r>
              <a:rPr lang="en-US" sz="1600" dirty="0"/>
              <a:t>For k = 4 clusters can be meaningfully labeled:</a:t>
            </a:r>
          </a:p>
          <a:p>
            <a:pPr lvl="1"/>
            <a:r>
              <a:rPr lang="en-US" sz="1400" dirty="0"/>
              <a:t>#0 – delis, sandwiches, fried chicken, plazas – tourist area (or tourist traps) </a:t>
            </a:r>
          </a:p>
          <a:p>
            <a:pPr lvl="1"/>
            <a:r>
              <a:rPr lang="en-US" sz="1400" dirty="0"/>
              <a:t>#1 – pizza places, convenience stores, diners, public transport, Italian </a:t>
            </a:r>
            <a:r>
              <a:rPr lang="en-US" sz="1400" dirty="0" err="1"/>
              <a:t>restuarant</a:t>
            </a:r>
            <a:r>
              <a:rPr lang="en-US" sz="1400" dirty="0"/>
              <a:t> – great for independent </a:t>
            </a:r>
            <a:r>
              <a:rPr lang="en-US" sz="1400" dirty="0" err="1"/>
              <a:t>travellers</a:t>
            </a:r>
            <a:endParaRPr lang="en-US" sz="1400" dirty="0"/>
          </a:p>
          <a:p>
            <a:pPr lvl="1"/>
            <a:r>
              <a:rPr lang="en-US" sz="1400" dirty="0"/>
              <a:t>#2 – Asian restaurants, convenience stores, fountains, hotels, hostels – typical hotel district</a:t>
            </a:r>
          </a:p>
          <a:p>
            <a:pPr lvl="1"/>
            <a:r>
              <a:rPr lang="en-US" sz="1400" dirty="0"/>
              <a:t>#3 – bakeries, food &amp; drink shops, gift shops, candy stores – main train station neighborhood</a:t>
            </a:r>
          </a:p>
        </p:txBody>
      </p:sp>
    </p:spTree>
    <p:extLst>
      <p:ext uri="{BB962C8B-B14F-4D97-AF65-F5344CB8AC3E}">
        <p14:creationId xmlns:p14="http://schemas.microsoft.com/office/powerpoint/2010/main" val="71447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9D1A836-7FFF-48EE-B679-698EF3D7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pl-PL" sz="4800" err="1"/>
              <a:t>Results</a:t>
            </a:r>
            <a:r>
              <a:rPr lang="pl-PL" sz="4800"/>
              <a:t> – </a:t>
            </a:r>
            <a:r>
              <a:rPr lang="pl-PL" sz="4800" err="1"/>
              <a:t>clusters</a:t>
            </a:r>
            <a:r>
              <a:rPr lang="pl-PL" sz="4800"/>
              <a:t> </a:t>
            </a:r>
            <a:r>
              <a:rPr lang="pl-PL" sz="4800" err="1"/>
              <a:t>visualized</a:t>
            </a:r>
            <a:endParaRPr lang="pl-PL" sz="4800"/>
          </a:p>
        </p:txBody>
      </p:sp>
      <p:pic>
        <p:nvPicPr>
          <p:cNvPr id="5" name="Symbol zastępczy zawartości 4" descr="Obraz zawierający tekst, mapa&#10;&#10;Opis wygenerowany automatycznie">
            <a:extLst>
              <a:ext uri="{FF2B5EF4-FFF2-40B4-BE49-F238E27FC236}">
                <a16:creationId xmlns:a16="http://schemas.microsoft.com/office/drawing/2014/main" id="{A961D326-30C8-45E0-B59B-FDCAFAD94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513" y="892886"/>
            <a:ext cx="5427662" cy="3964152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6B98FEEB-0B93-4A7B-B4A6-6B7B2E5F9315}"/>
              </a:ext>
            </a:extLst>
          </p:cNvPr>
          <p:cNvSpPr txBox="1"/>
          <p:nvPr/>
        </p:nvSpPr>
        <p:spPr>
          <a:xfrm>
            <a:off x="2162175" y="5047584"/>
            <a:ext cx="3236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Red – tourist area (traps)</a:t>
            </a:r>
          </a:p>
          <a:p>
            <a:r>
              <a:rPr lang="en-US"/>
              <a:t>Blue – independent travelers</a:t>
            </a:r>
          </a:p>
          <a:p>
            <a:r>
              <a:rPr lang="en-US"/>
              <a:t>Pink – hotel district</a:t>
            </a:r>
          </a:p>
          <a:p>
            <a:r>
              <a:rPr lang="en-US"/>
              <a:t>Green – train station area </a:t>
            </a:r>
          </a:p>
        </p:txBody>
      </p:sp>
    </p:spTree>
    <p:extLst>
      <p:ext uri="{BB962C8B-B14F-4D97-AF65-F5344CB8AC3E}">
        <p14:creationId xmlns:p14="http://schemas.microsoft.com/office/powerpoint/2010/main" val="338749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591C103-45C9-4113-A573-258E34AB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pl-PL" sz="4800" err="1"/>
              <a:t>Discussion</a:t>
            </a:r>
            <a:endParaRPr lang="pl-PL" sz="480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9BE39A-EC75-4572-A86B-0FF35038B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>
            <a:normAutofit/>
          </a:bodyPr>
          <a:lstStyle/>
          <a:p>
            <a:r>
              <a:rPr lang="en-US" sz="1600" dirty="0"/>
              <a:t>Each cluster caters for different kinds of tourists</a:t>
            </a:r>
          </a:p>
          <a:p>
            <a:r>
              <a:rPr lang="en-US" sz="1600" dirty="0"/>
              <a:t>Three clusters located in physical neighborhoods (tourist </a:t>
            </a:r>
            <a:r>
              <a:rPr lang="pl-PL" sz="1600" dirty="0" err="1"/>
              <a:t>sights</a:t>
            </a:r>
            <a:r>
              <a:rPr lang="en-US" sz="1600" dirty="0"/>
              <a:t>, hotel district and train station)</a:t>
            </a:r>
          </a:p>
          <a:p>
            <a:r>
              <a:rPr lang="en-US" sz="1600" dirty="0"/>
              <a:t>One cluster spread across the city (not one physical neighborhood) with hotels close to local restaurants, convenience stores and public transport – choice for independent travelers</a:t>
            </a:r>
          </a:p>
          <a:p>
            <a:r>
              <a:rPr lang="en-US" sz="1600" dirty="0"/>
              <a:t>Based on existing filters in hotel search engines, it would be difficult to identify the </a:t>
            </a:r>
            <a:r>
              <a:rPr lang="pl-PL" sz="1600" dirty="0"/>
              <a:t>‚</a:t>
            </a:r>
            <a:r>
              <a:rPr lang="en-US" sz="1600" dirty="0"/>
              <a:t>independent traveler cluster’</a:t>
            </a:r>
          </a:p>
        </p:txBody>
      </p:sp>
    </p:spTree>
    <p:extLst>
      <p:ext uri="{BB962C8B-B14F-4D97-AF65-F5344CB8AC3E}">
        <p14:creationId xmlns:p14="http://schemas.microsoft.com/office/powerpoint/2010/main" val="22187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591C103-45C9-4113-A573-258E34AB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pl-PL" sz="3200" err="1"/>
              <a:t>Recommendations</a:t>
            </a:r>
            <a:endParaRPr lang="pl-PL" sz="320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9BE39A-EC75-4572-A86B-0FF35038B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>
            <a:normAutofit/>
          </a:bodyPr>
          <a:lstStyle/>
          <a:p>
            <a:r>
              <a:rPr lang="en-US" sz="1600"/>
              <a:t>Hotel search engines could be enhanced by clustering hotels using simple </a:t>
            </a:r>
            <a:r>
              <a:rPr lang="en-US" sz="1600" i="1"/>
              <a:t>k</a:t>
            </a:r>
            <a:r>
              <a:rPr lang="en-US" sz="1600"/>
              <a:t>-means algorithm</a:t>
            </a:r>
          </a:p>
          <a:p>
            <a:r>
              <a:rPr lang="en-US" sz="1600"/>
              <a:t>Hotel clusters could be labelled on a basis of the most common venues near hotels within each cluster</a:t>
            </a:r>
          </a:p>
          <a:p>
            <a:r>
              <a:rPr lang="en-US" sz="1600"/>
              <a:t>Great tool for booking sites (targeting users, price discrimination)</a:t>
            </a:r>
          </a:p>
          <a:p>
            <a:r>
              <a:rPr lang="en-US" sz="1600"/>
              <a:t>Local authorities could use cluster analysis to differentiate tourist tax</a:t>
            </a:r>
          </a:p>
        </p:txBody>
      </p:sp>
    </p:spTree>
    <p:extLst>
      <p:ext uri="{BB962C8B-B14F-4D97-AF65-F5344CB8AC3E}">
        <p14:creationId xmlns:p14="http://schemas.microsoft.com/office/powerpoint/2010/main" val="258817667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95</TotalTime>
  <Words>510</Words>
  <Application>Microsoft Office PowerPoint</Application>
  <PresentationFormat>Panoramiczny</PresentationFormat>
  <Paragraphs>52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Rockwell</vt:lpstr>
      <vt:lpstr>Wingdings</vt:lpstr>
      <vt:lpstr>Atlas</vt:lpstr>
      <vt:lpstr>Coursera Capstone Project Choose The Right Hotel To Stay In</vt:lpstr>
      <vt:lpstr>Business Case</vt:lpstr>
      <vt:lpstr>Data</vt:lpstr>
      <vt:lpstr>Methodology</vt:lpstr>
      <vt:lpstr>Results</vt:lpstr>
      <vt:lpstr>Results</vt:lpstr>
      <vt:lpstr>Results – clusters visualized</vt:lpstr>
      <vt:lpstr>Discussion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 Choose The Right Hotel To Stay In</dc:title>
  <dc:creator>Radoslaw Cholewinski</dc:creator>
  <cp:lastModifiedBy>Radoslaw Cholewinski</cp:lastModifiedBy>
  <cp:revision>2</cp:revision>
  <dcterms:created xsi:type="dcterms:W3CDTF">2020-05-20T18:36:15Z</dcterms:created>
  <dcterms:modified xsi:type="dcterms:W3CDTF">2020-05-20T20:11:36Z</dcterms:modified>
</cp:coreProperties>
</file>