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egnaposto testo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egnaposto testo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Segnaposto immagine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Il 10 non c’è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i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  <a:endParaRPr lang="it-IT" dirty="0"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3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>
                <a:solidFill>
                  <a:srgbClr val="DCDCAA"/>
                </a:solidFill>
              </a:rPr>
              <a:t>sleep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+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6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i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p</a:t>
            </a:r>
            <a:r>
              <a:rPr dirty="0"/>
              <a:t>id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i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1"/>
            <a:ext cx="1" cy="853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6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while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/>
              <a:t>pid</a:t>
            </a:r>
            <a:r>
              <a:rPr dirty="0"/>
              <a:t>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-=</a:t>
            </a:r>
            <a:r>
              <a:rPr dirty="0">
                <a:solidFill>
                  <a:srgbClr val="B5CEA8"/>
                </a:solidFill>
              </a:rPr>
              <a:t>3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 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  glob 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  <a:endParaRPr lang="it-IT" dirty="0"/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  </a:t>
            </a: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/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8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h="21600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var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>
                <a:solidFill>
                  <a:srgbClr val="CCCCCC"/>
                </a:solidFill>
              </a:rPr>
              <a:t>;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var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CCCCCC"/>
                </a:solidFill>
              </a:rPr>
              <a:t> (var)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if</a:t>
            </a:r>
            <a:r>
              <a:rPr dirty="0">
                <a:solidFill>
                  <a:srgbClr val="CCCCCC"/>
                </a:solidFill>
              </a:rPr>
              <a:t>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var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  <a:br>
              <a:rPr dirty="0"/>
            </a:b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var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4622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>
                <a:solidFill>
                  <a:srgbClr val="569CD6"/>
                </a:solidFill>
              </a:rPr>
              <a:t>pid_t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glob;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-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Senza senso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5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>
                <a:solidFill>
                  <a:srgbClr val="D4D4D4"/>
                </a:solidFill>
              </a:rPr>
              <a:t>!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i</a:t>
            </a:r>
            <a:r>
              <a:rPr dirty="0">
                <a:solidFill>
                  <a:srgbClr val="C586C0"/>
                </a:solidFill>
              </a:rPr>
              <a:t>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8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&lt;=</a:t>
            </a:r>
            <a:r>
              <a:rPr dirty="0"/>
              <a:t> glob;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-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ircle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 err="1">
                <a:solidFill>
                  <a:srgbClr val="CCCCCC"/>
                </a:solidFill>
              </a:rPr>
              <a:t>pid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4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!=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*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glob </a:t>
            </a:r>
            <a:r>
              <a:rPr dirty="0">
                <a:solidFill>
                  <a:srgbClr val="D4D4D4"/>
                </a:solidFill>
              </a:rPr>
              <a:t>-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185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int</a:t>
            </a:r>
            <a:r>
              <a:rPr dirty="0">
                <a:solidFill>
                  <a:srgbClr val="CCCCCC"/>
                </a:solidFill>
              </a:rPr>
              <a:t> glob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>
                <a:solidFill>
                  <a:srgbClr val="CCCCCC"/>
                </a:solidFill>
              </a:rPr>
              <a:t> </a:t>
            </a:r>
            <a:r>
              <a:rPr dirty="0">
                <a:solidFill>
                  <a:srgbClr val="B5CEA8"/>
                </a:solidFill>
              </a:rPr>
              <a:t>0;</a:t>
            </a:r>
            <a:endParaRPr dirty="0"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569CD6"/>
                </a:solidFill>
              </a:rPr>
              <a:t>int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!=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/>
              <a:t>  </a:t>
            </a: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solidFill>
                  <a:srgbClr val="C586C0"/>
                </a:solidFill>
              </a:rPr>
              <a:t>else</a:t>
            </a:r>
            <a:r>
              <a:rPr dirty="0"/>
              <a:t> </a:t>
            </a:r>
            <a:r>
              <a:rPr dirty="0">
                <a:solidFill>
                  <a:srgbClr val="C586C0"/>
                </a:solidFill>
              </a:rPr>
              <a:t>if</a:t>
            </a:r>
            <a:r>
              <a:rPr dirty="0"/>
              <a:t> (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== </a:t>
            </a:r>
            <a:r>
              <a:rPr dirty="0">
                <a:solidFill>
                  <a:srgbClr val="B5CEA8"/>
                </a:solidFill>
              </a:rPr>
              <a:t>0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it-IT" dirty="0">
                <a:solidFill>
                  <a:srgbClr val="C586C0"/>
                </a:solidFill>
              </a:rPr>
              <a:t>  </a:t>
            </a:r>
            <a:r>
              <a:rPr dirty="0">
                <a:solidFill>
                  <a:srgbClr val="C586C0"/>
                </a:solidFill>
              </a:rPr>
              <a:t>for</a:t>
            </a:r>
            <a:r>
              <a:rPr dirty="0"/>
              <a:t> (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 </a:t>
            </a:r>
            <a:r>
              <a:rPr dirty="0">
                <a:solidFill>
                  <a:srgbClr val="B5CEA8"/>
                </a:solidFill>
              </a:rPr>
              <a:t>1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&lt;= </a:t>
            </a:r>
            <a:r>
              <a:rPr dirty="0">
                <a:solidFill>
                  <a:srgbClr val="B5CEA8"/>
                </a:solidFill>
              </a:rPr>
              <a:t>2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</a:t>
            </a:r>
            <a:r>
              <a:rPr lang="it-IT" dirty="0"/>
              <a:t>  </a:t>
            </a:r>
            <a:r>
              <a:rPr dirty="0" err="1"/>
              <a:t>pid</a:t>
            </a:r>
            <a:r>
              <a:rPr dirty="0"/>
              <a:t> </a:t>
            </a:r>
            <a:r>
              <a:rPr dirty="0">
                <a:solidFill>
                  <a:srgbClr val="D4D4D4"/>
                </a:solidFill>
              </a:rPr>
              <a:t>=</a:t>
            </a:r>
            <a:r>
              <a:rPr dirty="0"/>
              <a:t> </a:t>
            </a:r>
            <a:r>
              <a:rPr dirty="0">
                <a:solidFill>
                  <a:srgbClr val="DCDCAA"/>
                </a:solidFill>
              </a:rPr>
              <a:t>fork</a:t>
            </a:r>
            <a:r>
              <a:rPr dirty="0"/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  glob</a:t>
            </a:r>
            <a:r>
              <a:rPr dirty="0">
                <a:solidFill>
                  <a:srgbClr val="D4D4D4"/>
                </a:solidFill>
              </a:rPr>
              <a:t>++</a:t>
            </a:r>
            <a:r>
              <a:rPr dirty="0"/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dirty="0"/>
              <a:t>glob</a:t>
            </a:r>
            <a:r>
              <a:rPr dirty="0">
                <a:solidFill>
                  <a:srgbClr val="D4D4D4"/>
                </a:solidFill>
              </a:rPr>
              <a:t>--</a:t>
            </a:r>
            <a:r>
              <a:rPr dirty="0"/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7216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ircle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Mi rifiuto di fare 32 processi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5163</Words>
  <Application>Microsoft Office PowerPoint</Application>
  <PresentationFormat>Widescreen</PresentationFormat>
  <Paragraphs>1608</Paragraphs>
  <Slides>37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Arial Unicode MS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Rocco Del Prete</cp:lastModifiedBy>
  <cp:revision>15</cp:revision>
  <dcterms:modified xsi:type="dcterms:W3CDTF">2025-01-11T15:16:41Z</dcterms:modified>
</cp:coreProperties>
</file>