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Segnaposto immagine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10 non c’è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2"/>
            <a:ext cx="1" cy="853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7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asellaDiTesto 1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557" name="Gruppo 43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520" name="Gruppo 44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518" name="Ovale 69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5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7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519" name="CasellaDiTesto 70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21" name="Connettore diritto 45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26" name="Gruppo 46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524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525" name="CasellaDiTesto 68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531" name="Gruppo 47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529" name="Ovale 6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530" name="CasellaDiTesto 66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2" name="Connettore diritto 4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37" name="Gruppo 49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535" name="Ovale 6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6" name="CasellaDiTesto 6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8" name="Connettore diritto 50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3" name="Gruppo 51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541" name="Ovale 61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42" name="CasellaDiTesto 62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44" name="Connettore diritto 52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9" name="Gruppo 53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547" name="Ovale 5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48" name="CasellaDiTesto 6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0" name="Connettore diritto 54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55" name="Gruppo 55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553" name="Ovale 57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52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554" name="CasellaDiTesto 58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6" name="Connettore diritto 56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Senza senso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 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   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 rifiuto di fare 32 processi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