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ptos"/>
      </a:defRPr>
    </a:lvl1pPr>
    <a:lvl2pPr indent="228600" latinLnBrk="0">
      <a:defRPr sz="1200">
        <a:latin typeface="+mn-lt"/>
        <a:ea typeface="+mn-ea"/>
        <a:cs typeface="+mn-cs"/>
        <a:sym typeface="Aptos"/>
      </a:defRPr>
    </a:lvl2pPr>
    <a:lvl3pPr indent="457200" latinLnBrk="0">
      <a:defRPr sz="1200">
        <a:latin typeface="+mn-lt"/>
        <a:ea typeface="+mn-ea"/>
        <a:cs typeface="+mn-cs"/>
        <a:sym typeface="Aptos"/>
      </a:defRPr>
    </a:lvl3pPr>
    <a:lvl4pPr indent="685800" latinLnBrk="0">
      <a:defRPr sz="1200">
        <a:latin typeface="+mn-lt"/>
        <a:ea typeface="+mn-ea"/>
        <a:cs typeface="+mn-cs"/>
        <a:sym typeface="Aptos"/>
      </a:defRPr>
    </a:lvl4pPr>
    <a:lvl5pPr indent="914400" latinLnBrk="0">
      <a:defRPr sz="1200">
        <a:latin typeface="+mn-lt"/>
        <a:ea typeface="+mn-ea"/>
        <a:cs typeface="+mn-cs"/>
        <a:sym typeface="Aptos"/>
      </a:defRPr>
    </a:lvl5pPr>
    <a:lvl6pPr indent="1143000" latinLnBrk="0">
      <a:defRPr sz="1200">
        <a:latin typeface="+mn-lt"/>
        <a:ea typeface="+mn-ea"/>
        <a:cs typeface="+mn-cs"/>
        <a:sym typeface="Aptos"/>
      </a:defRPr>
    </a:lvl6pPr>
    <a:lvl7pPr indent="1371600" latinLnBrk="0">
      <a:defRPr sz="1200">
        <a:latin typeface="+mn-lt"/>
        <a:ea typeface="+mn-ea"/>
        <a:cs typeface="+mn-cs"/>
        <a:sym typeface="Aptos"/>
      </a:defRPr>
    </a:lvl7pPr>
    <a:lvl8pPr indent="1600200" latinLnBrk="0">
      <a:defRPr sz="1200">
        <a:latin typeface="+mn-lt"/>
        <a:ea typeface="+mn-ea"/>
        <a:cs typeface="+mn-cs"/>
        <a:sym typeface="Aptos"/>
      </a:defRPr>
    </a:lvl8pPr>
    <a:lvl9pPr indent="1828800" latinLnBrk="0">
      <a:defRPr sz="1200">
        <a:latin typeface="+mn-lt"/>
        <a:ea typeface="+mn-ea"/>
        <a:cs typeface="+mn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Segnaposto immagine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asellaDiTesto 6"/>
          <p:cNvSpPr txBox="1"/>
          <p:nvPr/>
        </p:nvSpPr>
        <p:spPr>
          <a:xfrm>
            <a:off x="399680" y="2413336"/>
            <a:ext cx="2720588" cy="203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99" name="Gruppo 9"/>
          <p:cNvGrpSpPr/>
          <p:nvPr/>
        </p:nvGrpSpPr>
        <p:grpSpPr>
          <a:xfrm>
            <a:off x="6577780" y="3068998"/>
            <a:ext cx="1457955" cy="720001"/>
            <a:chOff x="0" y="0"/>
            <a:chExt cx="1457954" cy="719999"/>
          </a:xfrm>
        </p:grpSpPr>
        <p:grpSp>
          <p:nvGrpSpPr>
            <p:cNvPr id="97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8" name="CasellaDiTesto 8"/>
            <p:cNvSpPr txBox="1"/>
            <p:nvPr/>
          </p:nvSpPr>
          <p:spPr>
            <a:xfrm>
              <a:off x="765719" y="36833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00" name="Immagine 11" descr="Immagin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asellaDiTesto 7"/>
          <p:cNvSpPr txBox="1"/>
          <p:nvPr/>
        </p:nvSpPr>
        <p:spPr>
          <a:xfrm>
            <a:off x="5464323" y="3244333"/>
            <a:ext cx="133688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Il 10 non c’è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asellaDiTesto 6"/>
          <p:cNvSpPr txBox="1"/>
          <p:nvPr/>
        </p:nvSpPr>
        <p:spPr>
          <a:xfrm>
            <a:off x="357925" y="1997484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455" name="Gruppo 72"/>
          <p:cNvGrpSpPr/>
          <p:nvPr/>
        </p:nvGrpSpPr>
        <p:grpSpPr>
          <a:xfrm>
            <a:off x="4104102" y="1731202"/>
            <a:ext cx="5413505" cy="3395596"/>
            <a:chOff x="0" y="0"/>
            <a:chExt cx="5413504" cy="3395595"/>
          </a:xfrm>
        </p:grpSpPr>
        <p:sp>
          <p:nvSpPr>
            <p:cNvPr id="408" name="Connettore diritto 9"/>
            <p:cNvSpPr/>
            <p:nvPr/>
          </p:nvSpPr>
          <p:spPr>
            <a:xfrm>
              <a:off x="2242699" y="614558"/>
              <a:ext cx="1048896" cy="45863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13" name="Gruppo 3"/>
            <p:cNvGrpSpPr/>
            <p:nvPr/>
          </p:nvGrpSpPr>
          <p:grpSpPr>
            <a:xfrm>
              <a:off x="1628141" y="0"/>
              <a:ext cx="1754520" cy="720000"/>
              <a:chOff x="0" y="0"/>
              <a:chExt cx="1754519" cy="719999"/>
            </a:xfrm>
          </p:grpSpPr>
          <p:grpSp>
            <p:nvGrpSpPr>
              <p:cNvPr id="41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0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12" name="CasellaDiTesto 33"/>
              <p:cNvSpPr txBox="1"/>
              <p:nvPr/>
            </p:nvSpPr>
            <p:spPr>
              <a:xfrm>
                <a:off x="765719" y="98390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18" name="Gruppo 4"/>
            <p:cNvGrpSpPr/>
            <p:nvPr/>
          </p:nvGrpSpPr>
          <p:grpSpPr>
            <a:xfrm>
              <a:off x="3186152" y="967748"/>
              <a:ext cx="1803918" cy="720001"/>
              <a:chOff x="0" y="0"/>
              <a:chExt cx="1803917" cy="719999"/>
            </a:xfrm>
          </p:grpSpPr>
          <p:grpSp>
            <p:nvGrpSpPr>
              <p:cNvPr id="416" name="Ovale 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1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15" name="B"/>
                <p:cNvSpPr txBox="1"/>
                <p:nvPr/>
              </p:nvSpPr>
              <p:spPr>
                <a:xfrm>
                  <a:off x="160686" y="174579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17" name="CasellaDiTesto 7"/>
              <p:cNvSpPr txBox="1"/>
              <p:nvPr/>
            </p:nvSpPr>
            <p:spPr>
              <a:xfrm>
                <a:off x="765719" y="98390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23" name="Gruppo 10"/>
            <p:cNvGrpSpPr/>
            <p:nvPr/>
          </p:nvGrpSpPr>
          <p:grpSpPr>
            <a:xfrm>
              <a:off x="47947" y="929503"/>
              <a:ext cx="1342359" cy="720001"/>
              <a:chOff x="0" y="0"/>
              <a:chExt cx="1342357" cy="719999"/>
            </a:xfrm>
          </p:grpSpPr>
          <p:grpSp>
            <p:nvGrpSpPr>
              <p:cNvPr id="421" name="Ovale 11"/>
              <p:cNvGrpSpPr/>
              <p:nvPr/>
            </p:nvGrpSpPr>
            <p:grpSpPr>
              <a:xfrm>
                <a:off x="622357" y="0"/>
                <a:ext cx="720001" cy="720000"/>
                <a:chOff x="0" y="0"/>
                <a:chExt cx="719999" cy="719999"/>
              </a:xfrm>
            </p:grpSpPr>
            <p:sp>
              <p:nvSpPr>
                <p:cNvPr id="4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22" name="CasellaDiTesto 12"/>
              <p:cNvSpPr txBox="1"/>
              <p:nvPr/>
            </p:nvSpPr>
            <p:spPr>
              <a:xfrm>
                <a:off x="0" y="105442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24" name="Connettore diritto 14"/>
            <p:cNvSpPr/>
            <p:nvPr/>
          </p:nvSpPr>
          <p:spPr>
            <a:xfrm flipV="1">
              <a:off x="1284863" y="614558"/>
              <a:ext cx="448721" cy="4203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29" name="Gruppo 18"/>
            <p:cNvGrpSpPr/>
            <p:nvPr/>
          </p:nvGrpSpPr>
          <p:grpSpPr>
            <a:xfrm>
              <a:off x="3906151" y="1800854"/>
              <a:ext cx="1507354" cy="720001"/>
              <a:chOff x="0" y="0"/>
              <a:chExt cx="1507352" cy="719999"/>
            </a:xfrm>
          </p:grpSpPr>
          <p:grpSp>
            <p:nvGrpSpPr>
              <p:cNvPr id="427" name="Ovale 2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2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2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28" name="CasellaDiTesto 23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30" name="Connettore diritto 24"/>
            <p:cNvSpPr/>
            <p:nvPr/>
          </p:nvSpPr>
          <p:spPr>
            <a:xfrm>
              <a:off x="3800710" y="1582306"/>
              <a:ext cx="210885" cy="323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35" name="Gruppo 38"/>
            <p:cNvGrpSpPr/>
            <p:nvPr/>
          </p:nvGrpSpPr>
          <p:grpSpPr>
            <a:xfrm>
              <a:off x="1625968" y="929503"/>
              <a:ext cx="1457956" cy="720001"/>
              <a:chOff x="0" y="0"/>
              <a:chExt cx="1457954" cy="719999"/>
            </a:xfrm>
          </p:grpSpPr>
          <p:grpSp>
            <p:nvGrpSpPr>
              <p:cNvPr id="433" name="Ovale 3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34" name="CasellaDiTesto 40"/>
              <p:cNvSpPr txBox="1"/>
              <p:nvPr/>
            </p:nvSpPr>
            <p:spPr>
              <a:xfrm>
                <a:off x="765719" y="98390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36" name="Connettore diritto 46"/>
            <p:cNvSpPr/>
            <p:nvPr/>
          </p:nvSpPr>
          <p:spPr>
            <a:xfrm flipH="1">
              <a:off x="1985969" y="719999"/>
              <a:ext cx="2173" cy="20950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1" name="Gruppo 54"/>
            <p:cNvGrpSpPr/>
            <p:nvPr/>
          </p:nvGrpSpPr>
          <p:grpSpPr>
            <a:xfrm>
              <a:off x="1832778" y="1786138"/>
              <a:ext cx="1381913" cy="720001"/>
              <a:chOff x="0" y="0"/>
              <a:chExt cx="1381912" cy="719999"/>
            </a:xfrm>
          </p:grpSpPr>
          <p:grpSp>
            <p:nvGrpSpPr>
              <p:cNvPr id="439" name="Ovale 55"/>
              <p:cNvGrpSpPr/>
              <p:nvPr/>
            </p:nvGrpSpPr>
            <p:grpSpPr>
              <a:xfrm>
                <a:off x="661912" y="0"/>
                <a:ext cx="720001" cy="720000"/>
                <a:chOff x="0" y="0"/>
                <a:chExt cx="719999" cy="719999"/>
              </a:xfrm>
            </p:grpSpPr>
            <p:sp>
              <p:nvSpPr>
                <p:cNvPr id="4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3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40" name="CasellaDiTesto 56"/>
              <p:cNvSpPr txBox="1"/>
              <p:nvPr/>
            </p:nvSpPr>
            <p:spPr>
              <a:xfrm>
                <a:off x="0" y="12015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2" name="Connettore diritto 57"/>
            <p:cNvSpPr/>
            <p:nvPr/>
          </p:nvSpPr>
          <p:spPr>
            <a:xfrm flipV="1">
              <a:off x="3109247" y="1582307"/>
              <a:ext cx="182347" cy="3092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47" name="Gruppo 60"/>
            <p:cNvGrpSpPr/>
            <p:nvPr/>
          </p:nvGrpSpPr>
          <p:grpSpPr>
            <a:xfrm>
              <a:off x="-1" y="1786583"/>
              <a:ext cx="1387261" cy="720001"/>
              <a:chOff x="0" y="0"/>
              <a:chExt cx="1387259" cy="719999"/>
            </a:xfrm>
          </p:grpSpPr>
          <p:grpSp>
            <p:nvGrpSpPr>
              <p:cNvPr id="445" name="Ovale 61"/>
              <p:cNvGrpSpPr/>
              <p:nvPr/>
            </p:nvGrpSpPr>
            <p:grpSpPr>
              <a:xfrm>
                <a:off x="667259" y="0"/>
                <a:ext cx="720001" cy="720000"/>
                <a:chOff x="0" y="0"/>
                <a:chExt cx="719999" cy="719999"/>
              </a:xfrm>
            </p:grpSpPr>
            <p:sp>
              <p:nvSpPr>
                <p:cNvPr id="4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4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46" name="CasellaDiTesto 62"/>
              <p:cNvSpPr txBox="1"/>
              <p:nvPr/>
            </p:nvSpPr>
            <p:spPr>
              <a:xfrm>
                <a:off x="0" y="98390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48" name="Connettore diritto 63"/>
            <p:cNvSpPr/>
            <p:nvPr/>
          </p:nvSpPr>
          <p:spPr>
            <a:xfrm flipV="1">
              <a:off x="1027259" y="1649503"/>
              <a:ext cx="3047" cy="1370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53" name="Gruppo 66"/>
            <p:cNvGrpSpPr/>
            <p:nvPr/>
          </p:nvGrpSpPr>
          <p:grpSpPr>
            <a:xfrm>
              <a:off x="3906151" y="2675595"/>
              <a:ext cx="1507354" cy="720001"/>
              <a:chOff x="0" y="0"/>
              <a:chExt cx="1507352" cy="719999"/>
            </a:xfrm>
          </p:grpSpPr>
          <p:grpSp>
            <p:nvGrpSpPr>
              <p:cNvPr id="451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5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452" name="CasellaDiTesto 68"/>
              <p:cNvSpPr txBox="1"/>
              <p:nvPr/>
            </p:nvSpPr>
            <p:spPr>
              <a:xfrm>
                <a:off x="765719" y="98390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454" name="Connettore diritto 69"/>
            <p:cNvSpPr/>
            <p:nvPr/>
          </p:nvSpPr>
          <p:spPr>
            <a:xfrm flipV="1">
              <a:off x="4266151" y="2520855"/>
              <a:ext cx="1" cy="15474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asellaDiTesto 6"/>
          <p:cNvSpPr txBox="1"/>
          <p:nvPr/>
        </p:nvSpPr>
        <p:spPr>
          <a:xfrm>
            <a:off x="121952" y="1120675"/>
            <a:ext cx="2791840" cy="4841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553" name="Gruppo 194"/>
          <p:cNvGrpSpPr/>
          <p:nvPr/>
        </p:nvGrpSpPr>
        <p:grpSpPr>
          <a:xfrm>
            <a:off x="3389122" y="908292"/>
            <a:ext cx="8042157" cy="5041415"/>
            <a:chOff x="0" y="0"/>
            <a:chExt cx="8042156" cy="5041414"/>
          </a:xfrm>
        </p:grpSpPr>
        <p:sp>
          <p:nvSpPr>
            <p:cNvPr id="458" name="Connettore diritto 4"/>
            <p:cNvSpPr/>
            <p:nvPr/>
          </p:nvSpPr>
          <p:spPr>
            <a:xfrm>
              <a:off x="3170030" y="614558"/>
              <a:ext cx="1113540" cy="44359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63" name="Gruppo 1"/>
            <p:cNvGrpSpPr/>
            <p:nvPr/>
          </p:nvGrpSpPr>
          <p:grpSpPr>
            <a:xfrm>
              <a:off x="2555473" y="0"/>
              <a:ext cx="2062148" cy="720000"/>
              <a:chOff x="0" y="0"/>
              <a:chExt cx="2062147" cy="719999"/>
            </a:xfrm>
          </p:grpSpPr>
          <p:grpSp>
            <p:nvGrpSpPr>
              <p:cNvPr id="46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462" name="CasellaDiTesto 18"/>
              <p:cNvSpPr txBox="1"/>
              <p:nvPr/>
            </p:nvSpPr>
            <p:spPr>
              <a:xfrm>
                <a:off x="776783" y="97179"/>
                <a:ext cx="128536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68" name="Gruppo 84"/>
            <p:cNvGrpSpPr/>
            <p:nvPr/>
          </p:nvGrpSpPr>
          <p:grpSpPr>
            <a:xfrm>
              <a:off x="4178127" y="952715"/>
              <a:ext cx="2108213" cy="720001"/>
              <a:chOff x="0" y="0"/>
              <a:chExt cx="2108212" cy="719999"/>
            </a:xfrm>
          </p:grpSpPr>
          <p:grpSp>
            <p:nvGrpSpPr>
              <p:cNvPr id="466" name="Ovale 8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6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6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467" name="CasellaDiTesto 86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473" name="Gruppo 89"/>
            <p:cNvGrpSpPr/>
            <p:nvPr/>
          </p:nvGrpSpPr>
          <p:grpSpPr>
            <a:xfrm>
              <a:off x="2" y="899993"/>
              <a:ext cx="1662355" cy="720001"/>
              <a:chOff x="0" y="0"/>
              <a:chExt cx="1662353" cy="719999"/>
            </a:xfrm>
          </p:grpSpPr>
          <p:grpSp>
            <p:nvGrpSpPr>
              <p:cNvPr id="471" name="Ovale 90"/>
              <p:cNvGrpSpPr/>
              <p:nvPr/>
            </p:nvGrpSpPr>
            <p:grpSpPr>
              <a:xfrm>
                <a:off x="942354" y="0"/>
                <a:ext cx="720001" cy="720000"/>
                <a:chOff x="0" y="0"/>
                <a:chExt cx="719999" cy="719999"/>
              </a:xfrm>
            </p:grpSpPr>
            <p:sp>
              <p:nvSpPr>
                <p:cNvPr id="4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472" name="CasellaDiTesto 91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74" name="Connettore diritto 92"/>
            <p:cNvSpPr/>
            <p:nvPr/>
          </p:nvSpPr>
          <p:spPr>
            <a:xfrm flipV="1">
              <a:off x="1556914" y="614558"/>
              <a:ext cx="1104001" cy="3908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9" name="Gruppo 95"/>
            <p:cNvGrpSpPr/>
            <p:nvPr/>
          </p:nvGrpSpPr>
          <p:grpSpPr>
            <a:xfrm>
              <a:off x="6226969" y="1805825"/>
              <a:ext cx="1815188" cy="720001"/>
              <a:chOff x="0" y="0"/>
              <a:chExt cx="1815186" cy="719999"/>
            </a:xfrm>
          </p:grpSpPr>
          <p:grpSp>
            <p:nvGrpSpPr>
              <p:cNvPr id="477" name="Ovale 9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7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478" name="CasellaDiTesto 97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0" name="Connettore diritto 98"/>
            <p:cNvSpPr/>
            <p:nvPr/>
          </p:nvSpPr>
          <p:spPr>
            <a:xfrm>
              <a:off x="4792685" y="1567272"/>
              <a:ext cx="1539728" cy="343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85" name="Gruppo 101"/>
            <p:cNvGrpSpPr/>
            <p:nvPr/>
          </p:nvGrpSpPr>
          <p:grpSpPr>
            <a:xfrm>
              <a:off x="2560241" y="952715"/>
              <a:ext cx="1606238" cy="720001"/>
              <a:chOff x="0" y="0"/>
              <a:chExt cx="1606236" cy="719999"/>
            </a:xfrm>
          </p:grpSpPr>
          <p:grpSp>
            <p:nvGrpSpPr>
              <p:cNvPr id="483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484" name="CasellaDiTesto 111"/>
              <p:cNvSpPr txBox="1"/>
              <p:nvPr/>
            </p:nvSpPr>
            <p:spPr>
              <a:xfrm>
                <a:off x="765719" y="98389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86" name="Connettore diritto 122"/>
            <p:cNvSpPr/>
            <p:nvPr/>
          </p:nvSpPr>
          <p:spPr>
            <a:xfrm flipH="1" flipV="1">
              <a:off x="2915472" y="719999"/>
              <a:ext cx="4770" cy="2327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1" name="Gruppo 135"/>
            <p:cNvGrpSpPr/>
            <p:nvPr/>
          </p:nvGrpSpPr>
          <p:grpSpPr>
            <a:xfrm>
              <a:off x="4178127" y="1787585"/>
              <a:ext cx="2108213" cy="720001"/>
              <a:chOff x="0" y="0"/>
              <a:chExt cx="2108212" cy="719999"/>
            </a:xfrm>
          </p:grpSpPr>
          <p:grpSp>
            <p:nvGrpSpPr>
              <p:cNvPr id="489" name="Ovale 13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8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490" name="CasellaDiTesto 137"/>
              <p:cNvSpPr txBox="1"/>
              <p:nvPr/>
            </p:nvSpPr>
            <p:spPr>
              <a:xfrm>
                <a:off x="773450" y="91337"/>
                <a:ext cx="133476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5/4/3/2/1/0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2" name="Connettore diritto 138"/>
            <p:cNvSpPr/>
            <p:nvPr/>
          </p:nvSpPr>
          <p:spPr>
            <a:xfrm>
              <a:off x="4538127" y="1672715"/>
              <a:ext cx="1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97" name="Gruppo 141"/>
            <p:cNvGrpSpPr/>
            <p:nvPr/>
          </p:nvGrpSpPr>
          <p:grpSpPr>
            <a:xfrm>
              <a:off x="0" y="1745407"/>
              <a:ext cx="1662357" cy="720001"/>
              <a:chOff x="0" y="0"/>
              <a:chExt cx="1662356" cy="719999"/>
            </a:xfrm>
          </p:grpSpPr>
          <p:grpSp>
            <p:nvGrpSpPr>
              <p:cNvPr id="495" name="Ovale 142"/>
              <p:cNvGrpSpPr/>
              <p:nvPr/>
            </p:nvGrpSpPr>
            <p:grpSpPr>
              <a:xfrm>
                <a:off x="942356" y="0"/>
                <a:ext cx="720001" cy="720000"/>
                <a:chOff x="0" y="0"/>
                <a:chExt cx="719999" cy="719999"/>
              </a:xfrm>
            </p:grpSpPr>
            <p:sp>
              <p:nvSpPr>
                <p:cNvPr id="4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49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496" name="CasellaDiTesto 143"/>
              <p:cNvSpPr txBox="1"/>
              <p:nvPr/>
            </p:nvSpPr>
            <p:spPr>
              <a:xfrm>
                <a:off x="0" y="98389"/>
                <a:ext cx="98880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498" name="Connettore diritto 144"/>
            <p:cNvSpPr/>
            <p:nvPr/>
          </p:nvSpPr>
          <p:spPr>
            <a:xfrm flipV="1">
              <a:off x="1302357" y="1619993"/>
              <a:ext cx="1" cy="1254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3" name="Gruppo 147"/>
            <p:cNvGrpSpPr/>
            <p:nvPr/>
          </p:nvGrpSpPr>
          <p:grpSpPr>
            <a:xfrm>
              <a:off x="6226969" y="2617091"/>
              <a:ext cx="1815188" cy="720001"/>
              <a:chOff x="0" y="0"/>
              <a:chExt cx="1815186" cy="719999"/>
            </a:xfrm>
          </p:grpSpPr>
          <p:grpSp>
            <p:nvGrpSpPr>
              <p:cNvPr id="501" name="Ovale 1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4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502" name="CasellaDiTesto 149"/>
              <p:cNvSpPr txBox="1"/>
              <p:nvPr/>
            </p:nvSpPr>
            <p:spPr>
              <a:xfrm>
                <a:off x="776989" y="154602"/>
                <a:ext cx="103819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04" name="Connettore diritto 150"/>
            <p:cNvSpPr/>
            <p:nvPr/>
          </p:nvSpPr>
          <p:spPr>
            <a:xfrm>
              <a:off x="6586970" y="2525824"/>
              <a:ext cx="1" cy="912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09" name="Gruppo 153"/>
            <p:cNvGrpSpPr/>
            <p:nvPr/>
          </p:nvGrpSpPr>
          <p:grpSpPr>
            <a:xfrm>
              <a:off x="2560727" y="1787585"/>
              <a:ext cx="1457955" cy="720001"/>
              <a:chOff x="0" y="0"/>
              <a:chExt cx="1457954" cy="719999"/>
            </a:xfrm>
          </p:grpSpPr>
          <p:grpSp>
            <p:nvGrpSpPr>
              <p:cNvPr id="507" name="Ovale 15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0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508" name="CasellaDiTesto 155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0" name="Connettore diritto 156"/>
            <p:cNvSpPr/>
            <p:nvPr/>
          </p:nvSpPr>
          <p:spPr>
            <a:xfrm flipH="1" flipV="1">
              <a:off x="2920241" y="1672715"/>
              <a:ext cx="486" cy="1148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15" name="Gruppo 159"/>
            <p:cNvGrpSpPr/>
            <p:nvPr/>
          </p:nvGrpSpPr>
          <p:grpSpPr>
            <a:xfrm>
              <a:off x="4178127" y="2613027"/>
              <a:ext cx="1515083" cy="720001"/>
              <a:chOff x="0" y="0"/>
              <a:chExt cx="1515082" cy="719999"/>
            </a:xfrm>
          </p:grpSpPr>
          <p:grpSp>
            <p:nvGrpSpPr>
              <p:cNvPr id="513" name="Ovale 1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514" name="CasellaDiTesto 16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16" name="Connettore diritto 162"/>
            <p:cNvSpPr/>
            <p:nvPr/>
          </p:nvSpPr>
          <p:spPr>
            <a:xfrm>
              <a:off x="4538127" y="2507584"/>
              <a:ext cx="1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1" name="Gruppo 164"/>
            <p:cNvGrpSpPr/>
            <p:nvPr/>
          </p:nvGrpSpPr>
          <p:grpSpPr>
            <a:xfrm>
              <a:off x="272407" y="2586241"/>
              <a:ext cx="1387056" cy="720001"/>
              <a:chOff x="0" y="0"/>
              <a:chExt cx="1387055" cy="719999"/>
            </a:xfrm>
          </p:grpSpPr>
          <p:grpSp>
            <p:nvGrpSpPr>
              <p:cNvPr id="519" name="Ovale 16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1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520" name="CasellaDiTesto 16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2" name="Connettore diritto 167"/>
            <p:cNvSpPr/>
            <p:nvPr/>
          </p:nvSpPr>
          <p:spPr>
            <a:xfrm flipV="1">
              <a:off x="1299462" y="2465408"/>
              <a:ext cx="2895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27" name="Gruppo 169"/>
            <p:cNvGrpSpPr/>
            <p:nvPr/>
          </p:nvGrpSpPr>
          <p:grpSpPr>
            <a:xfrm>
              <a:off x="6226969" y="3469252"/>
              <a:ext cx="1518623" cy="720001"/>
              <a:chOff x="0" y="0"/>
              <a:chExt cx="1518621" cy="719999"/>
            </a:xfrm>
          </p:grpSpPr>
          <p:grpSp>
            <p:nvGrpSpPr>
              <p:cNvPr id="525" name="Ovale 17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2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526" name="CasellaDiTesto 17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528" name="Connettore diritto 172"/>
            <p:cNvSpPr/>
            <p:nvPr/>
          </p:nvSpPr>
          <p:spPr>
            <a:xfrm>
              <a:off x="6586969" y="3337091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3" name="Gruppo 174"/>
            <p:cNvGrpSpPr/>
            <p:nvPr/>
          </p:nvGrpSpPr>
          <p:grpSpPr>
            <a:xfrm>
              <a:off x="2565305" y="2613027"/>
              <a:ext cx="1457955" cy="720001"/>
              <a:chOff x="0" y="0"/>
              <a:chExt cx="1457954" cy="719999"/>
            </a:xfrm>
          </p:grpSpPr>
          <p:grpSp>
            <p:nvGrpSpPr>
              <p:cNvPr id="531" name="Ovale 17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532" name="CasellaDiTesto 176"/>
              <p:cNvSpPr txBox="1"/>
              <p:nvPr/>
            </p:nvSpPr>
            <p:spPr>
              <a:xfrm>
                <a:off x="765719" y="9838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34" name="Connettore diritto 177"/>
            <p:cNvSpPr/>
            <p:nvPr/>
          </p:nvSpPr>
          <p:spPr>
            <a:xfrm flipH="1" flipV="1">
              <a:off x="2920727" y="2507585"/>
              <a:ext cx="4579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39" name="Gruppo 179"/>
            <p:cNvGrpSpPr/>
            <p:nvPr/>
          </p:nvGrpSpPr>
          <p:grpSpPr>
            <a:xfrm>
              <a:off x="4171832" y="3438469"/>
              <a:ext cx="1515084" cy="720001"/>
              <a:chOff x="0" y="0"/>
              <a:chExt cx="1515082" cy="719999"/>
            </a:xfrm>
          </p:grpSpPr>
          <p:grpSp>
            <p:nvGrpSpPr>
              <p:cNvPr id="537" name="Ovale 18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3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538" name="CasellaDiTesto 181"/>
              <p:cNvSpPr txBox="1"/>
              <p:nvPr/>
            </p:nvSpPr>
            <p:spPr>
              <a:xfrm>
                <a:off x="773449" y="91337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0" name="Connettore diritto 182"/>
            <p:cNvSpPr/>
            <p:nvPr/>
          </p:nvSpPr>
          <p:spPr>
            <a:xfrm flipH="1">
              <a:off x="4531833" y="3333026"/>
              <a:ext cx="6295" cy="10544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45" name="Gruppo 184"/>
            <p:cNvGrpSpPr/>
            <p:nvPr/>
          </p:nvGrpSpPr>
          <p:grpSpPr>
            <a:xfrm>
              <a:off x="272699" y="3427076"/>
              <a:ext cx="1387056" cy="720001"/>
              <a:chOff x="0" y="0"/>
              <a:chExt cx="1387055" cy="719999"/>
            </a:xfrm>
          </p:grpSpPr>
          <p:grpSp>
            <p:nvGrpSpPr>
              <p:cNvPr id="543" name="Ovale 185"/>
              <p:cNvGrpSpPr/>
              <p:nvPr/>
            </p:nvGrpSpPr>
            <p:grpSpPr>
              <a:xfrm>
                <a:off x="667055" y="0"/>
                <a:ext cx="720001" cy="720000"/>
                <a:chOff x="0" y="0"/>
                <a:chExt cx="719999" cy="719999"/>
              </a:xfrm>
            </p:grpSpPr>
            <p:sp>
              <p:nvSpPr>
                <p:cNvPr id="5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544" name="CasellaDiTesto 186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46" name="Connettore diritto 187"/>
            <p:cNvSpPr/>
            <p:nvPr/>
          </p:nvSpPr>
          <p:spPr>
            <a:xfrm flipH="1" flipV="1">
              <a:off x="1299462" y="3306242"/>
              <a:ext cx="293" cy="1208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551" name="Gruppo 189"/>
            <p:cNvGrpSpPr/>
            <p:nvPr/>
          </p:nvGrpSpPr>
          <p:grpSpPr>
            <a:xfrm>
              <a:off x="6226969" y="4321414"/>
              <a:ext cx="1518623" cy="720001"/>
              <a:chOff x="0" y="0"/>
              <a:chExt cx="1518621" cy="719999"/>
            </a:xfrm>
          </p:grpSpPr>
          <p:grpSp>
            <p:nvGrpSpPr>
              <p:cNvPr id="549" name="Ovale 19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5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54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550" name="CasellaDiTesto 191"/>
              <p:cNvSpPr txBox="1"/>
              <p:nvPr/>
            </p:nvSpPr>
            <p:spPr>
              <a:xfrm>
                <a:off x="776988" y="1546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552" name="Connettore diritto 192"/>
            <p:cNvSpPr/>
            <p:nvPr/>
          </p:nvSpPr>
          <p:spPr>
            <a:xfrm>
              <a:off x="6586969" y="4189253"/>
              <a:ext cx="1" cy="1321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asellaDiTesto 2"/>
          <p:cNvSpPr txBox="1"/>
          <p:nvPr/>
        </p:nvSpPr>
        <p:spPr>
          <a:xfrm>
            <a:off x="134210" y="1336118"/>
            <a:ext cx="3222033" cy="5057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651" name="Connettore diritto 3"/>
          <p:cNvSpPr/>
          <p:nvPr/>
        </p:nvSpPr>
        <p:spPr>
          <a:xfrm>
            <a:off x="7630790" y="1485435"/>
            <a:ext cx="551716" cy="628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61" name="Gruppo 4"/>
          <p:cNvGrpSpPr/>
          <p:nvPr/>
        </p:nvGrpSpPr>
        <p:grpSpPr>
          <a:xfrm>
            <a:off x="6560504" y="746453"/>
            <a:ext cx="1803918" cy="1094223"/>
            <a:chOff x="0" y="0"/>
            <a:chExt cx="1803917" cy="1094222"/>
          </a:xfrm>
        </p:grpSpPr>
        <p:grpSp>
          <p:nvGrpSpPr>
            <p:cNvPr id="559" name="Ovale 5"/>
            <p:cNvGrpSpPr/>
            <p:nvPr/>
          </p:nvGrpSpPr>
          <p:grpSpPr>
            <a:xfrm>
              <a:off x="0" y="374222"/>
              <a:ext cx="720000" cy="720001"/>
              <a:chOff x="0" y="0"/>
              <a:chExt cx="719999" cy="719999"/>
            </a:xfrm>
          </p:grpSpPr>
          <p:sp>
            <p:nvSpPr>
              <p:cNvPr id="5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8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560" name="CasellaDiTesto 6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66" name="Gruppo 8"/>
          <p:cNvGrpSpPr/>
          <p:nvPr/>
        </p:nvGrpSpPr>
        <p:grpSpPr>
          <a:xfrm>
            <a:off x="7416934" y="1900205"/>
            <a:ext cx="1803918" cy="739141"/>
            <a:chOff x="0" y="0"/>
            <a:chExt cx="1803917" cy="739140"/>
          </a:xfrm>
        </p:grpSpPr>
        <p:grpSp>
          <p:nvGrpSpPr>
            <p:cNvPr id="564" name="Ovale 9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6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3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565" name="CasellaDiTesto 10"/>
            <p:cNvSpPr txBox="1"/>
            <p:nvPr/>
          </p:nvSpPr>
          <p:spPr>
            <a:xfrm>
              <a:off x="76571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71" name="Gruppo 12"/>
          <p:cNvGrpSpPr/>
          <p:nvPr/>
        </p:nvGrpSpPr>
        <p:grpSpPr>
          <a:xfrm>
            <a:off x="4775854" y="1865220"/>
            <a:ext cx="1419821" cy="739141"/>
            <a:chOff x="0" y="0"/>
            <a:chExt cx="1419819" cy="739140"/>
          </a:xfrm>
        </p:grpSpPr>
        <p:grpSp>
          <p:nvGrpSpPr>
            <p:cNvPr id="569" name="Ovale 13"/>
            <p:cNvGrpSpPr/>
            <p:nvPr/>
          </p:nvGrpSpPr>
          <p:grpSpPr>
            <a:xfrm>
              <a:off x="699819" y="0"/>
              <a:ext cx="720001" cy="720001"/>
              <a:chOff x="0" y="0"/>
              <a:chExt cx="719999" cy="719999"/>
            </a:xfrm>
          </p:grpSpPr>
          <p:sp>
            <p:nvSpPr>
              <p:cNvPr id="56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570" name="CasellaDiTesto 14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2" name="Connettore diritto 15"/>
          <p:cNvSpPr/>
          <p:nvPr/>
        </p:nvSpPr>
        <p:spPr>
          <a:xfrm>
            <a:off x="6082538" y="1358506"/>
            <a:ext cx="1243539" cy="5921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653" name="Connettore diritto 18"/>
          <p:cNvSpPr/>
          <p:nvPr/>
        </p:nvSpPr>
        <p:spPr>
          <a:xfrm>
            <a:off x="8711886" y="2639187"/>
            <a:ext cx="90830" cy="8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78" name="Gruppo 19"/>
          <p:cNvGrpSpPr/>
          <p:nvPr/>
        </p:nvGrpSpPr>
        <p:grpSpPr>
          <a:xfrm>
            <a:off x="8268202" y="2433557"/>
            <a:ext cx="1488990" cy="976780"/>
            <a:chOff x="0" y="0"/>
            <a:chExt cx="1488988" cy="976779"/>
          </a:xfrm>
        </p:grpSpPr>
        <p:grpSp>
          <p:nvGrpSpPr>
            <p:cNvPr id="576" name="Ovale 20"/>
            <p:cNvGrpSpPr/>
            <p:nvPr/>
          </p:nvGrpSpPr>
          <p:grpSpPr>
            <a:xfrm>
              <a:off x="0" y="256779"/>
              <a:ext cx="720000" cy="720001"/>
              <a:chOff x="0" y="0"/>
              <a:chExt cx="719999" cy="719999"/>
            </a:xfrm>
          </p:grpSpPr>
          <p:sp>
            <p:nvSpPr>
              <p:cNvPr id="5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577" name="CasellaDiTesto 21"/>
            <p:cNvSpPr txBox="1"/>
            <p:nvPr/>
          </p:nvSpPr>
          <p:spPr>
            <a:xfrm>
              <a:off x="747355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grpSp>
        <p:nvGrpSpPr>
          <p:cNvPr id="583" name="Gruppo 23"/>
          <p:cNvGrpSpPr/>
          <p:nvPr/>
        </p:nvGrpSpPr>
        <p:grpSpPr>
          <a:xfrm>
            <a:off x="9115590" y="1032511"/>
            <a:ext cx="1666007" cy="1066199"/>
            <a:chOff x="0" y="0"/>
            <a:chExt cx="1666006" cy="1066198"/>
          </a:xfrm>
        </p:grpSpPr>
        <p:grpSp>
          <p:nvGrpSpPr>
            <p:cNvPr id="581" name="Ovale 24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57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0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582" name="CasellaDiTesto 25"/>
            <p:cNvSpPr txBox="1"/>
            <p:nvPr/>
          </p:nvSpPr>
          <p:spPr>
            <a:xfrm>
              <a:off x="776091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4" name="Connettore diritto 26"/>
          <p:cNvSpPr/>
          <p:nvPr/>
        </p:nvSpPr>
        <p:spPr>
          <a:xfrm>
            <a:off x="8364301" y="1392248"/>
            <a:ext cx="1527577" cy="1671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89" name="Gruppo 29"/>
          <p:cNvGrpSpPr/>
          <p:nvPr/>
        </p:nvGrpSpPr>
        <p:grpSpPr>
          <a:xfrm>
            <a:off x="6178179" y="2456128"/>
            <a:ext cx="1161565" cy="963989"/>
            <a:chOff x="0" y="0"/>
            <a:chExt cx="1161564" cy="963987"/>
          </a:xfrm>
        </p:grpSpPr>
        <p:grpSp>
          <p:nvGrpSpPr>
            <p:cNvPr id="587" name="Ovale 30"/>
            <p:cNvGrpSpPr/>
            <p:nvPr/>
          </p:nvGrpSpPr>
          <p:grpSpPr>
            <a:xfrm>
              <a:off x="441564" y="243987"/>
              <a:ext cx="720001" cy="720001"/>
              <a:chOff x="0" y="0"/>
              <a:chExt cx="719999" cy="719999"/>
            </a:xfrm>
          </p:grpSpPr>
          <p:sp>
            <p:nvSpPr>
              <p:cNvPr id="58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86" name="F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588" name="CasellaDiTesto 31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5" name="Connettore diritto 32"/>
          <p:cNvSpPr/>
          <p:nvPr/>
        </p:nvSpPr>
        <p:spPr>
          <a:xfrm>
            <a:off x="7187437" y="2328210"/>
            <a:ext cx="995069" cy="426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595" name="Gruppo 35"/>
          <p:cNvGrpSpPr/>
          <p:nvPr/>
        </p:nvGrpSpPr>
        <p:grpSpPr>
          <a:xfrm>
            <a:off x="4060678" y="2624961"/>
            <a:ext cx="1478812" cy="739141"/>
            <a:chOff x="0" y="0"/>
            <a:chExt cx="1478811" cy="739140"/>
          </a:xfrm>
        </p:grpSpPr>
        <p:grpSp>
          <p:nvGrpSpPr>
            <p:cNvPr id="593" name="Ovale 36"/>
            <p:cNvGrpSpPr/>
            <p:nvPr/>
          </p:nvGrpSpPr>
          <p:grpSpPr>
            <a:xfrm>
              <a:off x="758811" y="0"/>
              <a:ext cx="720001" cy="720001"/>
              <a:chOff x="0" y="0"/>
              <a:chExt cx="719999" cy="719999"/>
            </a:xfrm>
          </p:grpSpPr>
          <p:sp>
            <p:nvSpPr>
              <p:cNvPr id="59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594" name="CasellaDiTesto 37"/>
            <p:cNvSpPr txBox="1"/>
            <p:nvPr/>
          </p:nvSpPr>
          <p:spPr>
            <a:xfrm>
              <a:off x="0" y="0"/>
              <a:ext cx="88991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6" name="Connettore diritto 38"/>
          <p:cNvSpPr/>
          <p:nvPr/>
        </p:nvSpPr>
        <p:spPr>
          <a:xfrm>
            <a:off x="5140372" y="2604201"/>
            <a:ext cx="11992" cy="13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1" name="Gruppo 41"/>
          <p:cNvGrpSpPr/>
          <p:nvPr/>
        </p:nvGrpSpPr>
        <p:grpSpPr>
          <a:xfrm>
            <a:off x="8268202" y="3530994"/>
            <a:ext cx="1655636" cy="739141"/>
            <a:chOff x="0" y="0"/>
            <a:chExt cx="1655635" cy="739140"/>
          </a:xfrm>
        </p:grpSpPr>
        <p:grpSp>
          <p:nvGrpSpPr>
            <p:cNvPr id="599" name="Ovale 4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59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9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600" name="CasellaDiTesto 43"/>
            <p:cNvSpPr txBox="1"/>
            <p:nvPr/>
          </p:nvSpPr>
          <p:spPr>
            <a:xfrm>
              <a:off x="765719" y="0"/>
              <a:ext cx="8899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3/4/5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7" name="Connettore diritto 44"/>
          <p:cNvSpPr/>
          <p:nvPr/>
        </p:nvSpPr>
        <p:spPr>
          <a:xfrm>
            <a:off x="9034033" y="3172538"/>
            <a:ext cx="30521" cy="358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07" name="Gruppo 47"/>
          <p:cNvGrpSpPr/>
          <p:nvPr/>
        </p:nvGrpSpPr>
        <p:grpSpPr>
          <a:xfrm>
            <a:off x="3294679" y="1383179"/>
            <a:ext cx="1314521" cy="739141"/>
            <a:chOff x="0" y="0"/>
            <a:chExt cx="1314520" cy="739140"/>
          </a:xfrm>
        </p:grpSpPr>
        <p:grpSp>
          <p:nvGrpSpPr>
            <p:cNvPr id="605" name="Ovale 48"/>
            <p:cNvGrpSpPr/>
            <p:nvPr/>
          </p:nvGrpSpPr>
          <p:grpSpPr>
            <a:xfrm>
              <a:off x="594520" y="18664"/>
              <a:ext cx="720001" cy="720001"/>
              <a:chOff x="0" y="0"/>
              <a:chExt cx="719999" cy="719999"/>
            </a:xfrm>
          </p:grpSpPr>
          <p:sp>
            <p:nvSpPr>
              <p:cNvPr id="6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0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606" name="CasellaDiTesto 49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8" name="Connettore diritto 50"/>
          <p:cNvSpPr/>
          <p:nvPr/>
        </p:nvSpPr>
        <p:spPr>
          <a:xfrm>
            <a:off x="4606411" y="1311404"/>
            <a:ext cx="2719666" cy="3557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3" name="Gruppo 56"/>
          <p:cNvGrpSpPr/>
          <p:nvPr/>
        </p:nvGrpSpPr>
        <p:grpSpPr>
          <a:xfrm>
            <a:off x="7333809" y="3530994"/>
            <a:ext cx="800452" cy="1445913"/>
            <a:chOff x="0" y="0"/>
            <a:chExt cx="800451" cy="1445911"/>
          </a:xfrm>
        </p:grpSpPr>
        <p:grpSp>
          <p:nvGrpSpPr>
            <p:cNvPr id="611" name="Ovale 57"/>
            <p:cNvGrpSpPr/>
            <p:nvPr/>
          </p:nvGrpSpPr>
          <p:grpSpPr>
            <a:xfrm>
              <a:off x="80451" y="0"/>
              <a:ext cx="720001" cy="720000"/>
              <a:chOff x="0" y="0"/>
              <a:chExt cx="719999" cy="719999"/>
            </a:xfrm>
          </p:grpSpPr>
          <p:sp>
            <p:nvSpPr>
              <p:cNvPr id="6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612" name="CasellaDiTesto 58"/>
            <p:cNvSpPr txBox="1"/>
            <p:nvPr/>
          </p:nvSpPr>
          <p:spPr>
            <a:xfrm>
              <a:off x="0" y="706771"/>
              <a:ext cx="741633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59" name="Connettore diritto 59"/>
          <p:cNvSpPr/>
          <p:nvPr/>
        </p:nvSpPr>
        <p:spPr>
          <a:xfrm>
            <a:off x="7938614" y="2639187"/>
            <a:ext cx="271391" cy="9207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19" name="Gruppo 62"/>
          <p:cNvGrpSpPr/>
          <p:nvPr/>
        </p:nvGrpSpPr>
        <p:grpSpPr>
          <a:xfrm>
            <a:off x="5475673" y="3462727"/>
            <a:ext cx="787354" cy="1514180"/>
            <a:chOff x="0" y="0"/>
            <a:chExt cx="787352" cy="1514180"/>
          </a:xfrm>
        </p:grpSpPr>
        <p:grpSp>
          <p:nvGrpSpPr>
            <p:cNvPr id="617" name="Ovale 12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1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1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618" name="CasellaDiTesto 129"/>
            <p:cNvSpPr txBox="1"/>
            <p:nvPr/>
          </p:nvSpPr>
          <p:spPr>
            <a:xfrm>
              <a:off x="45719" y="775039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0" name="Connettore diritto 130"/>
          <p:cNvSpPr/>
          <p:nvPr/>
        </p:nvSpPr>
        <p:spPr>
          <a:xfrm>
            <a:off x="5520744" y="2415809"/>
            <a:ext cx="203753" cy="10544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25" name="Gruppo 133"/>
          <p:cNvGrpSpPr/>
          <p:nvPr/>
        </p:nvGrpSpPr>
        <p:grpSpPr>
          <a:xfrm>
            <a:off x="10165381" y="3521030"/>
            <a:ext cx="1548938" cy="772340"/>
            <a:chOff x="0" y="0"/>
            <a:chExt cx="1548937" cy="772338"/>
          </a:xfrm>
        </p:grpSpPr>
        <p:grpSp>
          <p:nvGrpSpPr>
            <p:cNvPr id="623" name="Ovale 13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2" name="L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L</a:t>
                </a:r>
              </a:p>
            </p:txBody>
          </p:sp>
        </p:grpSp>
        <p:sp>
          <p:nvSpPr>
            <p:cNvPr id="624" name="CasellaDiTesto 135"/>
            <p:cNvSpPr txBox="1"/>
            <p:nvPr/>
          </p:nvSpPr>
          <p:spPr>
            <a:xfrm>
              <a:off x="807304" y="3319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1" name="Connettore diritto 136"/>
          <p:cNvSpPr/>
          <p:nvPr/>
        </p:nvSpPr>
        <p:spPr>
          <a:xfrm>
            <a:off x="9502853" y="3172538"/>
            <a:ext cx="803636" cy="410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1" name="Gruppo 139"/>
          <p:cNvGrpSpPr/>
          <p:nvPr/>
        </p:nvGrpSpPr>
        <p:grpSpPr>
          <a:xfrm>
            <a:off x="10168939" y="1946679"/>
            <a:ext cx="1517725" cy="1066199"/>
            <a:chOff x="0" y="0"/>
            <a:chExt cx="1517723" cy="1066198"/>
          </a:xfrm>
        </p:grpSpPr>
        <p:grpSp>
          <p:nvGrpSpPr>
            <p:cNvPr id="629" name="Ovale 140"/>
            <p:cNvGrpSpPr/>
            <p:nvPr/>
          </p:nvGrpSpPr>
          <p:grpSpPr>
            <a:xfrm>
              <a:off x="0" y="346198"/>
              <a:ext cx="720000" cy="720001"/>
              <a:chOff x="0" y="0"/>
              <a:chExt cx="719999" cy="719999"/>
            </a:xfrm>
          </p:grpSpPr>
          <p:sp>
            <p:nvSpPr>
              <p:cNvPr id="6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28" name="M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</p:grpSp>
        <p:sp>
          <p:nvSpPr>
            <p:cNvPr id="630" name="CasellaDiTesto 141"/>
            <p:cNvSpPr txBox="1"/>
            <p:nvPr/>
          </p:nvSpPr>
          <p:spPr>
            <a:xfrm>
              <a:off x="776090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2" name="Connettore diritto 142"/>
          <p:cNvSpPr/>
          <p:nvPr/>
        </p:nvSpPr>
        <p:spPr>
          <a:xfrm>
            <a:off x="10169123" y="1771492"/>
            <a:ext cx="758679" cy="7082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37" name="Gruppo 145"/>
          <p:cNvGrpSpPr/>
          <p:nvPr/>
        </p:nvGrpSpPr>
        <p:grpSpPr>
          <a:xfrm>
            <a:off x="6595054" y="5005992"/>
            <a:ext cx="1507354" cy="810420"/>
            <a:chOff x="0" y="0"/>
            <a:chExt cx="1507352" cy="810418"/>
          </a:xfrm>
        </p:grpSpPr>
        <p:grpSp>
          <p:nvGrpSpPr>
            <p:cNvPr id="63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63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34" name="N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sp>
          <p:nvSpPr>
            <p:cNvPr id="636" name="CasellaDiTesto 147"/>
            <p:cNvSpPr txBox="1"/>
            <p:nvPr/>
          </p:nvSpPr>
          <p:spPr>
            <a:xfrm>
              <a:off x="765719" y="71278"/>
              <a:ext cx="74163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3" name="Connettore diritto 148"/>
          <p:cNvSpPr/>
          <p:nvPr/>
        </p:nvSpPr>
        <p:spPr>
          <a:xfrm>
            <a:off x="6872395" y="3413788"/>
            <a:ext cx="476337" cy="1997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3" name="Gruppo 151"/>
          <p:cNvGrpSpPr/>
          <p:nvPr/>
        </p:nvGrpSpPr>
        <p:grpSpPr>
          <a:xfrm>
            <a:off x="8268765" y="4379116"/>
            <a:ext cx="1507353" cy="739141"/>
            <a:chOff x="0" y="0"/>
            <a:chExt cx="1507352" cy="739140"/>
          </a:xfrm>
        </p:grpSpPr>
        <p:grpSp>
          <p:nvGrpSpPr>
            <p:cNvPr id="641" name="Ovale 152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6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0" name="P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P</a:t>
                </a:r>
              </a:p>
            </p:txBody>
          </p:sp>
        </p:grpSp>
        <p:sp>
          <p:nvSpPr>
            <p:cNvPr id="642" name="CasellaDiTesto 153"/>
            <p:cNvSpPr txBox="1"/>
            <p:nvPr/>
          </p:nvSpPr>
          <p:spPr>
            <a:xfrm>
              <a:off x="765719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4" name="Connettore diritto 154"/>
          <p:cNvSpPr/>
          <p:nvPr/>
        </p:nvSpPr>
        <p:spPr>
          <a:xfrm>
            <a:off x="9054503" y="4269976"/>
            <a:ext cx="9469" cy="109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649" name="Gruppo 158"/>
          <p:cNvGrpSpPr/>
          <p:nvPr/>
        </p:nvGrpSpPr>
        <p:grpSpPr>
          <a:xfrm>
            <a:off x="3544070" y="3415589"/>
            <a:ext cx="1353552" cy="739141"/>
            <a:chOff x="0" y="0"/>
            <a:chExt cx="1353551" cy="739140"/>
          </a:xfrm>
        </p:grpSpPr>
        <p:grpSp>
          <p:nvGrpSpPr>
            <p:cNvPr id="647" name="Ovale 159"/>
            <p:cNvGrpSpPr/>
            <p:nvPr/>
          </p:nvGrpSpPr>
          <p:grpSpPr>
            <a:xfrm>
              <a:off x="633551" y="0"/>
              <a:ext cx="720001" cy="720001"/>
              <a:chOff x="0" y="0"/>
              <a:chExt cx="719999" cy="719999"/>
            </a:xfrm>
          </p:grpSpPr>
          <p:sp>
            <p:nvSpPr>
              <p:cNvPr id="6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646" name="O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O</a:t>
                </a:r>
              </a:p>
            </p:txBody>
          </p:sp>
        </p:grpSp>
        <p:sp>
          <p:nvSpPr>
            <p:cNvPr id="648" name="CasellaDiTesto 160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0</a:t>
              </a:r>
            </a:p>
          </p:txBody>
        </p:sp>
      </p:grpSp>
      <p:sp>
        <p:nvSpPr>
          <p:cNvPr id="665" name="Connettore diritto 161"/>
          <p:cNvSpPr/>
          <p:nvPr/>
        </p:nvSpPr>
        <p:spPr>
          <a:xfrm>
            <a:off x="4496970" y="3363942"/>
            <a:ext cx="32472" cy="443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CasellaDiTesto 6"/>
          <p:cNvSpPr txBox="1"/>
          <p:nvPr/>
        </p:nvSpPr>
        <p:spPr>
          <a:xfrm>
            <a:off x="318595" y="1982449"/>
            <a:ext cx="3501483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715" name="Gruppo 76"/>
          <p:cNvGrpSpPr/>
          <p:nvPr/>
        </p:nvGrpSpPr>
        <p:grpSpPr>
          <a:xfrm>
            <a:off x="4334286" y="1843584"/>
            <a:ext cx="5633111" cy="3170831"/>
            <a:chOff x="0" y="0"/>
            <a:chExt cx="5633109" cy="3170829"/>
          </a:xfrm>
        </p:grpSpPr>
        <p:sp>
          <p:nvSpPr>
            <p:cNvPr id="668" name="Connettore diritto 4"/>
            <p:cNvSpPr/>
            <p:nvPr/>
          </p:nvSpPr>
          <p:spPr>
            <a:xfrm>
              <a:off x="2751907" y="614557"/>
              <a:ext cx="524123" cy="23499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73" name="Gruppo 1"/>
            <p:cNvGrpSpPr/>
            <p:nvPr/>
          </p:nvGrpSpPr>
          <p:grpSpPr>
            <a:xfrm>
              <a:off x="2137349" y="0"/>
              <a:ext cx="1660488" cy="720000"/>
              <a:chOff x="0" y="0"/>
              <a:chExt cx="1660487" cy="719999"/>
            </a:xfrm>
          </p:grpSpPr>
          <p:grpSp>
            <p:nvGrpSpPr>
              <p:cNvPr id="671" name="Ovale 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0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672" name="CasellaDiTesto 18"/>
              <p:cNvSpPr txBox="1"/>
              <p:nvPr/>
            </p:nvSpPr>
            <p:spPr>
              <a:xfrm>
                <a:off x="770571" y="88087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 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78" name="Gruppo 5"/>
            <p:cNvGrpSpPr/>
            <p:nvPr/>
          </p:nvGrpSpPr>
          <p:grpSpPr>
            <a:xfrm>
              <a:off x="2357863" y="744111"/>
              <a:ext cx="1532726" cy="720001"/>
              <a:chOff x="0" y="0"/>
              <a:chExt cx="1532724" cy="719999"/>
            </a:xfrm>
          </p:grpSpPr>
          <p:grpSp>
            <p:nvGrpSpPr>
              <p:cNvPr id="676" name="Ovale 7"/>
              <p:cNvGrpSpPr/>
              <p:nvPr/>
            </p:nvGrpSpPr>
            <p:grpSpPr>
              <a:xfrm>
                <a:off x="812724" y="0"/>
                <a:ext cx="720001" cy="720000"/>
                <a:chOff x="0" y="0"/>
                <a:chExt cx="719999" cy="719999"/>
              </a:xfrm>
            </p:grpSpPr>
            <p:sp>
              <p:nvSpPr>
                <p:cNvPr id="6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75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677" name="CasellaDiTesto 10"/>
              <p:cNvSpPr txBox="1"/>
              <p:nvPr/>
            </p:nvSpPr>
            <p:spPr>
              <a:xfrm>
                <a:off x="0" y="98389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683" name="Gruppo 12"/>
            <p:cNvGrpSpPr/>
            <p:nvPr/>
          </p:nvGrpSpPr>
          <p:grpSpPr>
            <a:xfrm>
              <a:off x="525593" y="778526"/>
              <a:ext cx="1557889" cy="720001"/>
              <a:chOff x="0" y="0"/>
              <a:chExt cx="1557887" cy="719999"/>
            </a:xfrm>
          </p:grpSpPr>
          <p:grpSp>
            <p:nvGrpSpPr>
              <p:cNvPr id="681" name="Ovale 14"/>
              <p:cNvGrpSpPr/>
              <p:nvPr/>
            </p:nvGrpSpPr>
            <p:grpSpPr>
              <a:xfrm>
                <a:off x="837888" y="0"/>
                <a:ext cx="720001" cy="720000"/>
                <a:chOff x="0" y="0"/>
                <a:chExt cx="719999" cy="719999"/>
              </a:xfrm>
            </p:grpSpPr>
            <p:sp>
              <p:nvSpPr>
                <p:cNvPr id="67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0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682" name="CasellaDiTesto 15"/>
              <p:cNvSpPr txBox="1"/>
              <p:nvPr/>
            </p:nvSpPr>
            <p:spPr>
              <a:xfrm>
                <a:off x="0" y="9133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84" name="Connettore diritto 23"/>
            <p:cNvSpPr/>
            <p:nvPr/>
          </p:nvSpPr>
          <p:spPr>
            <a:xfrm flipV="1">
              <a:off x="1978039" y="614557"/>
              <a:ext cx="264752" cy="2694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685" name="Connettore diritto 26"/>
            <p:cNvSpPr/>
            <p:nvPr/>
          </p:nvSpPr>
          <p:spPr>
            <a:xfrm>
              <a:off x="3785146" y="1358669"/>
              <a:ext cx="297770" cy="337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690" name="Gruppo 28"/>
            <p:cNvGrpSpPr/>
            <p:nvPr/>
          </p:nvGrpSpPr>
          <p:grpSpPr>
            <a:xfrm>
              <a:off x="3977474" y="1590575"/>
              <a:ext cx="1655636" cy="720001"/>
              <a:chOff x="0" y="0"/>
              <a:chExt cx="1655635" cy="719999"/>
            </a:xfrm>
          </p:grpSpPr>
          <p:grpSp>
            <p:nvGrpSpPr>
              <p:cNvPr id="688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68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87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689" name="CasellaDiTesto 32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695" name="Gruppo 38"/>
            <p:cNvGrpSpPr/>
            <p:nvPr/>
          </p:nvGrpSpPr>
          <p:grpSpPr>
            <a:xfrm>
              <a:off x="-1" y="122502"/>
              <a:ext cx="1408044" cy="720001"/>
              <a:chOff x="0" y="0"/>
              <a:chExt cx="1408042" cy="719999"/>
            </a:xfrm>
          </p:grpSpPr>
          <p:grpSp>
            <p:nvGrpSpPr>
              <p:cNvPr id="693" name="Ovale 39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69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2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694" name="CasellaDiTesto 40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696" name="Connettore diritto 41"/>
            <p:cNvSpPr/>
            <p:nvPr/>
          </p:nvSpPr>
          <p:spPr>
            <a:xfrm flipV="1">
              <a:off x="1408042" y="359999"/>
              <a:ext cx="729307" cy="1225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1" name="Gruppo 49"/>
            <p:cNvGrpSpPr/>
            <p:nvPr/>
          </p:nvGrpSpPr>
          <p:grpSpPr>
            <a:xfrm>
              <a:off x="2538824" y="1590575"/>
              <a:ext cx="1351765" cy="720001"/>
              <a:chOff x="0" y="0"/>
              <a:chExt cx="1351763" cy="719999"/>
            </a:xfrm>
          </p:grpSpPr>
          <p:grpSp>
            <p:nvGrpSpPr>
              <p:cNvPr id="699" name="Ovale 50"/>
              <p:cNvGrpSpPr/>
              <p:nvPr/>
            </p:nvGrpSpPr>
            <p:grpSpPr>
              <a:xfrm>
                <a:off x="631763" y="0"/>
                <a:ext cx="720001" cy="720000"/>
                <a:chOff x="0" y="0"/>
                <a:chExt cx="719999" cy="719999"/>
              </a:xfrm>
            </p:grpSpPr>
            <p:sp>
              <p:nvSpPr>
                <p:cNvPr id="6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698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00" name="CasellaDiTesto 55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2" name="Connettore diritto 60"/>
            <p:cNvSpPr/>
            <p:nvPr/>
          </p:nvSpPr>
          <p:spPr>
            <a:xfrm flipV="1">
              <a:off x="3530588" y="1464111"/>
              <a:ext cx="1" cy="1264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07" name="Gruppo 63"/>
            <p:cNvGrpSpPr/>
            <p:nvPr/>
          </p:nvGrpSpPr>
          <p:grpSpPr>
            <a:xfrm>
              <a:off x="675438" y="1595000"/>
              <a:ext cx="1408044" cy="720001"/>
              <a:chOff x="0" y="0"/>
              <a:chExt cx="1408042" cy="719999"/>
            </a:xfrm>
          </p:grpSpPr>
          <p:grpSp>
            <p:nvGrpSpPr>
              <p:cNvPr id="705" name="Ovale 65"/>
              <p:cNvGrpSpPr/>
              <p:nvPr/>
            </p:nvGrpSpPr>
            <p:grpSpPr>
              <a:xfrm>
                <a:off x="688042" y="0"/>
                <a:ext cx="720001" cy="720000"/>
                <a:chOff x="0" y="0"/>
                <a:chExt cx="719999" cy="719999"/>
              </a:xfrm>
            </p:grpSpPr>
            <p:sp>
              <p:nvSpPr>
                <p:cNvPr id="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04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06" name="CasellaDiTesto 66"/>
              <p:cNvSpPr txBox="1"/>
              <p:nvPr/>
            </p:nvSpPr>
            <p:spPr>
              <a:xfrm>
                <a:off x="0" y="91337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08" name="Connettore diritto 67"/>
            <p:cNvSpPr/>
            <p:nvPr/>
          </p:nvSpPr>
          <p:spPr>
            <a:xfrm flipV="1">
              <a:off x="1723481" y="1498526"/>
              <a:ext cx="1" cy="9647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13" name="Gruppo 70"/>
            <p:cNvGrpSpPr/>
            <p:nvPr/>
          </p:nvGrpSpPr>
          <p:grpSpPr>
            <a:xfrm>
              <a:off x="3977474" y="2450829"/>
              <a:ext cx="1507354" cy="720001"/>
              <a:chOff x="0" y="0"/>
              <a:chExt cx="1507352" cy="719999"/>
            </a:xfrm>
          </p:grpSpPr>
          <p:grpSp>
            <p:nvGrpSpPr>
              <p:cNvPr id="711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0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12" name="CasellaDiTesto 72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714" name="Connettore diritto 73"/>
            <p:cNvSpPr/>
            <p:nvPr/>
          </p:nvSpPr>
          <p:spPr>
            <a:xfrm flipV="1">
              <a:off x="4337474" y="2310574"/>
              <a:ext cx="1" cy="1402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asellaDiTesto 6"/>
          <p:cNvSpPr txBox="1"/>
          <p:nvPr/>
        </p:nvSpPr>
        <p:spPr>
          <a:xfrm>
            <a:off x="163707" y="1529965"/>
            <a:ext cx="322203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813" name="Gruppo 146"/>
          <p:cNvGrpSpPr/>
          <p:nvPr/>
        </p:nvGrpSpPr>
        <p:grpSpPr>
          <a:xfrm>
            <a:off x="2871514" y="1070566"/>
            <a:ext cx="8892345" cy="4674147"/>
            <a:chOff x="0" y="0"/>
            <a:chExt cx="8892344" cy="4674145"/>
          </a:xfrm>
        </p:grpSpPr>
        <p:grpSp>
          <p:nvGrpSpPr>
            <p:cNvPr id="722" name="Gruppo 1"/>
            <p:cNvGrpSpPr/>
            <p:nvPr/>
          </p:nvGrpSpPr>
          <p:grpSpPr>
            <a:xfrm>
              <a:off x="3072063" y="-1"/>
              <a:ext cx="1881821" cy="1076375"/>
              <a:chOff x="0" y="0"/>
              <a:chExt cx="1881820" cy="1076373"/>
            </a:xfrm>
          </p:grpSpPr>
          <p:grpSp>
            <p:nvGrpSpPr>
              <p:cNvPr id="720" name="Ovale 3"/>
              <p:cNvGrpSpPr/>
              <p:nvPr/>
            </p:nvGrpSpPr>
            <p:grpSpPr>
              <a:xfrm>
                <a:off x="0" y="356373"/>
                <a:ext cx="720000" cy="720001"/>
                <a:chOff x="0" y="0"/>
                <a:chExt cx="719999" cy="719999"/>
              </a:xfrm>
            </p:grpSpPr>
            <p:sp>
              <p:nvSpPr>
                <p:cNvPr id="7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1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721" name="CasellaDiTesto 18"/>
              <p:cNvSpPr txBox="1"/>
              <p:nvPr/>
            </p:nvSpPr>
            <p:spPr>
              <a:xfrm>
                <a:off x="744738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23" name="Connettore diritto 46"/>
            <p:cNvSpPr/>
            <p:nvPr/>
          </p:nvSpPr>
          <p:spPr>
            <a:xfrm>
              <a:off x="3686620" y="970931"/>
              <a:ext cx="354247" cy="26534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28" name="Gruppo 5"/>
            <p:cNvGrpSpPr/>
            <p:nvPr/>
          </p:nvGrpSpPr>
          <p:grpSpPr>
            <a:xfrm>
              <a:off x="3935424" y="1042641"/>
              <a:ext cx="1902803" cy="808189"/>
              <a:chOff x="0" y="0"/>
              <a:chExt cx="1902801" cy="808188"/>
            </a:xfrm>
          </p:grpSpPr>
          <p:grpSp>
            <p:nvGrpSpPr>
              <p:cNvPr id="726" name="Ovale 7"/>
              <p:cNvGrpSpPr/>
              <p:nvPr/>
            </p:nvGrpSpPr>
            <p:grpSpPr>
              <a:xfrm>
                <a:off x="0" y="88188"/>
                <a:ext cx="720000" cy="720001"/>
                <a:chOff x="0" y="0"/>
                <a:chExt cx="719999" cy="719999"/>
              </a:xfrm>
            </p:grpSpPr>
            <p:sp>
              <p:nvSpPr>
                <p:cNvPr id="7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2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727" name="CasellaDiTesto 8"/>
              <p:cNvSpPr txBox="1"/>
              <p:nvPr/>
            </p:nvSpPr>
            <p:spPr>
              <a:xfrm>
                <a:off x="765719" y="0"/>
                <a:ext cx="113708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733" name="Gruppo 12"/>
            <p:cNvGrpSpPr/>
            <p:nvPr/>
          </p:nvGrpSpPr>
          <p:grpSpPr>
            <a:xfrm>
              <a:off x="1471804" y="1149074"/>
              <a:ext cx="1529478" cy="743732"/>
              <a:chOff x="0" y="0"/>
              <a:chExt cx="1529477" cy="743730"/>
            </a:xfrm>
          </p:grpSpPr>
          <p:grpSp>
            <p:nvGrpSpPr>
              <p:cNvPr id="731" name="Ovale 14"/>
              <p:cNvGrpSpPr/>
              <p:nvPr/>
            </p:nvGrpSpPr>
            <p:grpSpPr>
              <a:xfrm>
                <a:off x="809477" y="0"/>
                <a:ext cx="720001" cy="720000"/>
                <a:chOff x="0" y="0"/>
                <a:chExt cx="719999" cy="719999"/>
              </a:xfrm>
            </p:grpSpPr>
            <p:sp>
              <p:nvSpPr>
                <p:cNvPr id="7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732" name="CasellaDiTesto 15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34" name="Connettore diritto 16"/>
            <p:cNvSpPr/>
            <p:nvPr/>
          </p:nvSpPr>
          <p:spPr>
            <a:xfrm flipV="1">
              <a:off x="2895839" y="970931"/>
              <a:ext cx="281667" cy="2835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39" name="Gruppo 23"/>
            <p:cNvGrpSpPr/>
            <p:nvPr/>
          </p:nvGrpSpPr>
          <p:grpSpPr>
            <a:xfrm>
              <a:off x="3938009" y="1980623"/>
              <a:ext cx="1603653" cy="789525"/>
              <a:chOff x="0" y="0"/>
              <a:chExt cx="1603652" cy="789524"/>
            </a:xfrm>
          </p:grpSpPr>
          <p:grpSp>
            <p:nvGrpSpPr>
              <p:cNvPr id="737" name="Ovale 24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3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738" name="CasellaDiTesto 26"/>
              <p:cNvSpPr txBox="1"/>
              <p:nvPr/>
            </p:nvSpPr>
            <p:spPr>
              <a:xfrm>
                <a:off x="76313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0" name="Connettore diritto 27"/>
            <p:cNvSpPr/>
            <p:nvPr/>
          </p:nvSpPr>
          <p:spPr>
            <a:xfrm>
              <a:off x="4295424" y="1850830"/>
              <a:ext cx="2585" cy="1993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45" name="Gruppo 31"/>
            <p:cNvGrpSpPr/>
            <p:nvPr/>
          </p:nvGrpSpPr>
          <p:grpSpPr>
            <a:xfrm>
              <a:off x="5835606" y="825107"/>
              <a:ext cx="1606238" cy="822328"/>
              <a:chOff x="0" y="0"/>
              <a:chExt cx="1606236" cy="822327"/>
            </a:xfrm>
          </p:grpSpPr>
          <p:grpSp>
            <p:nvGrpSpPr>
              <p:cNvPr id="743" name="Ovale 32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744" name="CasellaDiTesto 3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46" name="Connettore diritto 37"/>
            <p:cNvSpPr/>
            <p:nvPr/>
          </p:nvSpPr>
          <p:spPr>
            <a:xfrm>
              <a:off x="3792063" y="716372"/>
              <a:ext cx="2148987" cy="3165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1" name="Gruppo 40"/>
            <p:cNvGrpSpPr/>
            <p:nvPr/>
          </p:nvGrpSpPr>
          <p:grpSpPr>
            <a:xfrm>
              <a:off x="5835607" y="1980623"/>
              <a:ext cx="1464427" cy="789525"/>
              <a:chOff x="0" y="0"/>
              <a:chExt cx="1464426" cy="789524"/>
            </a:xfrm>
          </p:grpSpPr>
          <p:grpSp>
            <p:nvGrpSpPr>
              <p:cNvPr id="749" name="Ovale 41"/>
              <p:cNvGrpSpPr/>
              <p:nvPr/>
            </p:nvGrpSpPr>
            <p:grpSpPr>
              <a:xfrm>
                <a:off x="0" y="69524"/>
                <a:ext cx="720000" cy="720001"/>
                <a:chOff x="0" y="0"/>
                <a:chExt cx="719999" cy="719999"/>
              </a:xfrm>
            </p:grpSpPr>
            <p:sp>
              <p:nvSpPr>
                <p:cNvPr id="7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4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750" name="CasellaDiTesto 43"/>
              <p:cNvSpPr txBox="1"/>
              <p:nvPr/>
            </p:nvSpPr>
            <p:spPr>
              <a:xfrm>
                <a:off x="772192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2" name="Connettore diritto 47"/>
            <p:cNvSpPr/>
            <p:nvPr/>
          </p:nvSpPr>
          <p:spPr>
            <a:xfrm>
              <a:off x="4549982" y="1745387"/>
              <a:ext cx="1391067" cy="4102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57" name="Gruppo 60"/>
            <p:cNvGrpSpPr/>
            <p:nvPr/>
          </p:nvGrpSpPr>
          <p:grpSpPr>
            <a:xfrm>
              <a:off x="1519808" y="2047850"/>
              <a:ext cx="1478597" cy="743732"/>
              <a:chOff x="0" y="0"/>
              <a:chExt cx="1478595" cy="743730"/>
            </a:xfrm>
          </p:grpSpPr>
          <p:grpSp>
            <p:nvGrpSpPr>
              <p:cNvPr id="755" name="Ovale 61"/>
              <p:cNvGrpSpPr/>
              <p:nvPr/>
            </p:nvGrpSpPr>
            <p:grpSpPr>
              <a:xfrm>
                <a:off x="758595" y="0"/>
                <a:ext cx="720001" cy="720000"/>
                <a:chOff x="0" y="0"/>
                <a:chExt cx="719999" cy="719999"/>
              </a:xfrm>
            </p:grpSpPr>
            <p:sp>
              <p:nvSpPr>
                <p:cNvPr id="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5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756" name="CasellaDiTesto 63"/>
              <p:cNvSpPr txBox="1"/>
              <p:nvPr/>
            </p:nvSpPr>
            <p:spPr>
              <a:xfrm>
                <a:off x="0" y="4590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58" name="Connettore diritto 64"/>
            <p:cNvSpPr/>
            <p:nvPr/>
          </p:nvSpPr>
          <p:spPr>
            <a:xfrm flipH="1">
              <a:off x="2638404" y="1869074"/>
              <a:ext cx="2878" cy="178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3" name="Gruppo 67"/>
            <p:cNvGrpSpPr/>
            <p:nvPr/>
          </p:nvGrpSpPr>
          <p:grpSpPr>
            <a:xfrm>
              <a:off x="3934636" y="2971325"/>
              <a:ext cx="1606237" cy="784810"/>
              <a:chOff x="0" y="0"/>
              <a:chExt cx="1606236" cy="784808"/>
            </a:xfrm>
          </p:grpSpPr>
          <p:grpSp>
            <p:nvGrpSpPr>
              <p:cNvPr id="761" name="Ovale 6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0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762" name="CasellaDiTesto 69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64" name="Connettore diritto 70"/>
            <p:cNvSpPr/>
            <p:nvPr/>
          </p:nvSpPr>
          <p:spPr>
            <a:xfrm flipH="1">
              <a:off x="4294636" y="2770147"/>
              <a:ext cx="3374" cy="20118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69" name="Gruppo 72"/>
            <p:cNvGrpSpPr/>
            <p:nvPr/>
          </p:nvGrpSpPr>
          <p:grpSpPr>
            <a:xfrm>
              <a:off x="0" y="874624"/>
              <a:ext cx="1440386" cy="776187"/>
              <a:chOff x="0" y="0"/>
              <a:chExt cx="1440385" cy="776185"/>
            </a:xfrm>
          </p:grpSpPr>
          <p:grpSp>
            <p:nvGrpSpPr>
              <p:cNvPr id="767" name="Ovale 76"/>
              <p:cNvGrpSpPr/>
              <p:nvPr/>
            </p:nvGrpSpPr>
            <p:grpSpPr>
              <a:xfrm>
                <a:off x="720385" y="56185"/>
                <a:ext cx="720001" cy="720001"/>
                <a:chOff x="0" y="0"/>
                <a:chExt cx="719999" cy="719999"/>
              </a:xfrm>
            </p:grpSpPr>
            <p:sp>
              <p:nvSpPr>
                <p:cNvPr id="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66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768" name="CasellaDiTesto 77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0" name="Connettore diritto 78"/>
            <p:cNvSpPr/>
            <p:nvPr/>
          </p:nvSpPr>
          <p:spPr>
            <a:xfrm flipV="1">
              <a:off x="1334943" y="716372"/>
              <a:ext cx="1737120" cy="31988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75" name="Gruppo 82"/>
            <p:cNvGrpSpPr/>
            <p:nvPr/>
          </p:nvGrpSpPr>
          <p:grpSpPr>
            <a:xfrm>
              <a:off x="3115540" y="2047850"/>
              <a:ext cx="922725" cy="1446729"/>
              <a:chOff x="0" y="0"/>
              <a:chExt cx="922724" cy="1446727"/>
            </a:xfrm>
          </p:grpSpPr>
          <p:grpSp>
            <p:nvGrpSpPr>
              <p:cNvPr id="773" name="Ovale 8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2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774" name="CasellaDiTesto 88"/>
              <p:cNvSpPr txBox="1"/>
              <p:nvPr/>
            </p:nvSpPr>
            <p:spPr>
              <a:xfrm>
                <a:off x="82207" y="70758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76" name="Connettore diritto 93"/>
            <p:cNvSpPr/>
            <p:nvPr/>
          </p:nvSpPr>
          <p:spPr>
            <a:xfrm flipV="1">
              <a:off x="3730097" y="1745388"/>
              <a:ext cx="310770" cy="4079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1" name="Gruppo 100"/>
            <p:cNvGrpSpPr/>
            <p:nvPr/>
          </p:nvGrpSpPr>
          <p:grpSpPr>
            <a:xfrm>
              <a:off x="720621" y="2047850"/>
              <a:ext cx="886001" cy="1477049"/>
              <a:chOff x="0" y="0"/>
              <a:chExt cx="886000" cy="1477047"/>
            </a:xfrm>
          </p:grpSpPr>
          <p:grpSp>
            <p:nvGrpSpPr>
              <p:cNvPr id="779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78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780" name="CasellaDiTesto 102"/>
              <p:cNvSpPr txBox="1"/>
              <p:nvPr/>
            </p:nvSpPr>
            <p:spPr>
              <a:xfrm>
                <a:off x="45483" y="737907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2" name="Connettore diritto 103"/>
            <p:cNvSpPr/>
            <p:nvPr/>
          </p:nvSpPr>
          <p:spPr>
            <a:xfrm flipH="1">
              <a:off x="1335179" y="1763632"/>
              <a:ext cx="1051545" cy="38966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87" name="Gruppo 106"/>
            <p:cNvGrpSpPr/>
            <p:nvPr/>
          </p:nvGrpSpPr>
          <p:grpSpPr>
            <a:xfrm>
              <a:off x="5828358" y="2968157"/>
              <a:ext cx="1573617" cy="1019063"/>
              <a:chOff x="0" y="0"/>
              <a:chExt cx="1573615" cy="1019062"/>
            </a:xfrm>
          </p:grpSpPr>
          <p:grpSp>
            <p:nvGrpSpPr>
              <p:cNvPr id="785" name="Ovale 10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84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786" name="CasellaDiTesto 108"/>
              <p:cNvSpPr txBox="1"/>
              <p:nvPr/>
            </p:nvSpPr>
            <p:spPr>
              <a:xfrm>
                <a:off x="733099" y="279922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88" name="Connettore diritto 109"/>
            <p:cNvSpPr/>
            <p:nvPr/>
          </p:nvSpPr>
          <p:spPr>
            <a:xfrm>
              <a:off x="4552567" y="2664705"/>
              <a:ext cx="1381235" cy="40889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3" name="Gruppo 114"/>
            <p:cNvGrpSpPr/>
            <p:nvPr/>
          </p:nvGrpSpPr>
          <p:grpSpPr>
            <a:xfrm>
              <a:off x="7282855" y="1330215"/>
              <a:ext cx="1606238" cy="822329"/>
              <a:chOff x="0" y="0"/>
              <a:chExt cx="1606236" cy="822327"/>
            </a:xfrm>
          </p:grpSpPr>
          <p:grpSp>
            <p:nvGrpSpPr>
              <p:cNvPr id="791" name="Ovale 115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0" name="M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792" name="CasellaDiTesto 11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794" name="Connettore diritto 117"/>
            <p:cNvSpPr/>
            <p:nvPr/>
          </p:nvSpPr>
          <p:spPr>
            <a:xfrm>
              <a:off x="6450165" y="1541993"/>
              <a:ext cx="832690" cy="25055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799" name="Gruppo 122"/>
            <p:cNvGrpSpPr/>
            <p:nvPr/>
          </p:nvGrpSpPr>
          <p:grpSpPr>
            <a:xfrm>
              <a:off x="7286107" y="2444486"/>
              <a:ext cx="1606238" cy="822328"/>
              <a:chOff x="0" y="0"/>
              <a:chExt cx="1606236" cy="822327"/>
            </a:xfrm>
          </p:grpSpPr>
          <p:grpSp>
            <p:nvGrpSpPr>
              <p:cNvPr id="797" name="Ovale 127"/>
              <p:cNvGrpSpPr/>
              <p:nvPr/>
            </p:nvGrpSpPr>
            <p:grpSpPr>
              <a:xfrm>
                <a:off x="0" y="102327"/>
                <a:ext cx="720000" cy="720001"/>
                <a:chOff x="0" y="0"/>
                <a:chExt cx="719999" cy="719999"/>
              </a:xfrm>
            </p:grpSpPr>
            <p:sp>
              <p:nvSpPr>
                <p:cNvPr id="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796" name="N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798" name="CasellaDiTesto 128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0" name="Connettore diritto 129"/>
            <p:cNvSpPr/>
            <p:nvPr/>
          </p:nvSpPr>
          <p:spPr>
            <a:xfrm>
              <a:off x="6450164" y="2664705"/>
              <a:ext cx="835944" cy="2421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05" name="Gruppo 131"/>
            <p:cNvGrpSpPr/>
            <p:nvPr/>
          </p:nvGrpSpPr>
          <p:grpSpPr>
            <a:xfrm>
              <a:off x="2266263" y="2952869"/>
              <a:ext cx="840517" cy="1454005"/>
              <a:chOff x="0" y="0"/>
              <a:chExt cx="840516" cy="1454004"/>
            </a:xfrm>
          </p:grpSpPr>
          <p:grpSp>
            <p:nvGrpSpPr>
              <p:cNvPr id="803" name="Ovale 132"/>
              <p:cNvGrpSpPr/>
              <p:nvPr/>
            </p:nvGrpSpPr>
            <p:grpSpPr>
              <a:xfrm>
                <a:off x="8015" y="0"/>
                <a:ext cx="720001" cy="720000"/>
                <a:chOff x="0" y="0"/>
                <a:chExt cx="719999" cy="719999"/>
              </a:xfrm>
            </p:grpSpPr>
            <p:sp>
              <p:nvSpPr>
                <p:cNvPr id="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2" name="O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804" name="CasellaDiTesto 133"/>
              <p:cNvSpPr txBox="1"/>
              <p:nvPr/>
            </p:nvSpPr>
            <p:spPr>
              <a:xfrm>
                <a:off x="0" y="714864"/>
                <a:ext cx="840517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06" name="Connettore diritto 135"/>
            <p:cNvSpPr/>
            <p:nvPr/>
          </p:nvSpPr>
          <p:spPr>
            <a:xfrm flipH="1">
              <a:off x="2634278" y="2767851"/>
              <a:ext cx="4127" cy="1850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811" name="Gruppo 137"/>
            <p:cNvGrpSpPr/>
            <p:nvPr/>
          </p:nvGrpSpPr>
          <p:grpSpPr>
            <a:xfrm>
              <a:off x="3936551" y="3889336"/>
              <a:ext cx="1606237" cy="784810"/>
              <a:chOff x="0" y="0"/>
              <a:chExt cx="1606236" cy="784808"/>
            </a:xfrm>
          </p:grpSpPr>
          <p:grpSp>
            <p:nvGrpSpPr>
              <p:cNvPr id="809" name="Ovale 13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8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808" name="P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810" name="CasellaDiTesto 141"/>
              <p:cNvSpPr txBox="1"/>
              <p:nvPr/>
            </p:nvSpPr>
            <p:spPr>
              <a:xfrm>
                <a:off x="765719" y="4566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812" name="Connettore diritto 142"/>
            <p:cNvSpPr/>
            <p:nvPr/>
          </p:nvSpPr>
          <p:spPr>
            <a:xfrm>
              <a:off x="4294635" y="3691326"/>
              <a:ext cx="1916" cy="19801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asellaDiTesto 6"/>
          <p:cNvSpPr txBox="1"/>
          <p:nvPr/>
        </p:nvSpPr>
        <p:spPr>
          <a:xfrm>
            <a:off x="321920" y="1551562"/>
            <a:ext cx="2412978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820" name="Gruppo 13"/>
          <p:cNvGrpSpPr/>
          <p:nvPr/>
        </p:nvGrpSpPr>
        <p:grpSpPr>
          <a:xfrm>
            <a:off x="6392181" y="1529533"/>
            <a:ext cx="1906488" cy="866272"/>
            <a:chOff x="0" y="0"/>
            <a:chExt cx="1906487" cy="866270"/>
          </a:xfrm>
        </p:grpSpPr>
        <p:grpSp>
          <p:nvGrpSpPr>
            <p:cNvPr id="818" name="Ovale 57"/>
            <p:cNvGrpSpPr/>
            <p:nvPr/>
          </p:nvGrpSpPr>
          <p:grpSpPr>
            <a:xfrm>
              <a:off x="0" y="146270"/>
              <a:ext cx="720000" cy="720001"/>
              <a:chOff x="0" y="0"/>
              <a:chExt cx="719999" cy="719999"/>
            </a:xfrm>
          </p:grpSpPr>
          <p:sp>
            <p:nvSpPr>
              <p:cNvPr id="8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17" name="A"/>
              <p:cNvSpPr txBox="1"/>
              <p:nvPr/>
            </p:nvSpPr>
            <p:spPr>
              <a:xfrm>
                <a:off x="160686" y="174579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819" name="CasellaDiTesto 58"/>
            <p:cNvSpPr txBox="1"/>
            <p:nvPr/>
          </p:nvSpPr>
          <p:spPr>
            <a:xfrm>
              <a:off x="740061" y="0"/>
              <a:ext cx="1166427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7" name="Connettore diritto 134"/>
          <p:cNvSpPr/>
          <p:nvPr/>
        </p:nvSpPr>
        <p:spPr>
          <a:xfrm>
            <a:off x="7444244" y="2052615"/>
            <a:ext cx="659088" cy="599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26" name="Gruppo 2"/>
          <p:cNvGrpSpPr/>
          <p:nvPr/>
        </p:nvGrpSpPr>
        <p:grpSpPr>
          <a:xfrm>
            <a:off x="7337759" y="2475014"/>
            <a:ext cx="1932147" cy="720001"/>
            <a:chOff x="0" y="0"/>
            <a:chExt cx="1932145" cy="719999"/>
          </a:xfrm>
        </p:grpSpPr>
        <p:grpSp>
          <p:nvGrpSpPr>
            <p:cNvPr id="824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3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825" name="CasellaDiTesto 9"/>
            <p:cNvSpPr txBox="1"/>
            <p:nvPr/>
          </p:nvSpPr>
          <p:spPr>
            <a:xfrm>
              <a:off x="765719" y="91337"/>
              <a:ext cx="116642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0/-1/-2/-3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31" name="Gruppo 15"/>
          <p:cNvGrpSpPr/>
          <p:nvPr/>
        </p:nvGrpSpPr>
        <p:grpSpPr>
          <a:xfrm>
            <a:off x="5473917" y="2467961"/>
            <a:ext cx="1576372" cy="720001"/>
            <a:chOff x="0" y="0"/>
            <a:chExt cx="1576371" cy="719999"/>
          </a:xfrm>
        </p:grpSpPr>
        <p:grpSp>
          <p:nvGrpSpPr>
            <p:cNvPr id="829" name="Ovale 1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2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28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830" name="CasellaDiTesto 21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88" name="Connettore diritto 22"/>
          <p:cNvSpPr/>
          <p:nvPr/>
        </p:nvSpPr>
        <p:spPr>
          <a:xfrm>
            <a:off x="6598531" y="2052615"/>
            <a:ext cx="634285" cy="5066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889" name="Connettore diritto 29"/>
          <p:cNvSpPr/>
          <p:nvPr/>
        </p:nvSpPr>
        <p:spPr>
          <a:xfrm>
            <a:off x="8815165" y="3089773"/>
            <a:ext cx="1281799" cy="6386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38" name="Gruppo 30"/>
          <p:cNvGrpSpPr/>
          <p:nvPr/>
        </p:nvGrpSpPr>
        <p:grpSpPr>
          <a:xfrm>
            <a:off x="9331391" y="3379665"/>
            <a:ext cx="1576373" cy="720001"/>
            <a:chOff x="0" y="0"/>
            <a:chExt cx="1576371" cy="719999"/>
          </a:xfrm>
        </p:grpSpPr>
        <p:grpSp>
          <p:nvGrpSpPr>
            <p:cNvPr id="836" name="Ovale 3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3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35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837" name="CasellaDiTesto 36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843" name="Gruppo 42"/>
          <p:cNvGrpSpPr/>
          <p:nvPr/>
        </p:nvGrpSpPr>
        <p:grpSpPr>
          <a:xfrm>
            <a:off x="3552345" y="2460910"/>
            <a:ext cx="1680673" cy="720001"/>
            <a:chOff x="0" y="0"/>
            <a:chExt cx="1680671" cy="719999"/>
          </a:xfrm>
        </p:grpSpPr>
        <p:grpSp>
          <p:nvGrpSpPr>
            <p:cNvPr id="841" name="Ovale 47"/>
            <p:cNvGrpSpPr/>
            <p:nvPr/>
          </p:nvGrpSpPr>
          <p:grpSpPr>
            <a:xfrm>
              <a:off x="960671" y="0"/>
              <a:ext cx="720001" cy="720000"/>
              <a:chOff x="0" y="0"/>
              <a:chExt cx="719999" cy="719999"/>
            </a:xfrm>
          </p:grpSpPr>
          <p:sp>
            <p:nvSpPr>
              <p:cNvPr id="83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0" name="E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842" name="CasellaDiTesto 48"/>
            <p:cNvSpPr txBox="1"/>
            <p:nvPr/>
          </p:nvSpPr>
          <p:spPr>
            <a:xfrm>
              <a:off x="0" y="112493"/>
              <a:ext cx="101814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0" name="Connettore diritto 49"/>
          <p:cNvSpPr/>
          <p:nvPr/>
        </p:nvSpPr>
        <p:spPr>
          <a:xfrm>
            <a:off x="5166250" y="2024600"/>
            <a:ext cx="1966104" cy="571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49" name="Gruppo 56"/>
          <p:cNvGrpSpPr/>
          <p:nvPr/>
        </p:nvGrpSpPr>
        <p:grpSpPr>
          <a:xfrm>
            <a:off x="7337759" y="3379665"/>
            <a:ext cx="1783864" cy="720001"/>
            <a:chOff x="0" y="0"/>
            <a:chExt cx="1783863" cy="719999"/>
          </a:xfrm>
        </p:grpSpPr>
        <p:grpSp>
          <p:nvGrpSpPr>
            <p:cNvPr id="847" name="Ovale 5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4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46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48" name="CasellaDiTesto 60"/>
            <p:cNvSpPr txBox="1"/>
            <p:nvPr/>
          </p:nvSpPr>
          <p:spPr>
            <a:xfrm>
              <a:off x="765719" y="91337"/>
              <a:ext cx="101814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1" name="Connettore diritto 61"/>
          <p:cNvSpPr/>
          <p:nvPr/>
        </p:nvSpPr>
        <p:spPr>
          <a:xfrm>
            <a:off x="8251714" y="3089773"/>
            <a:ext cx="31240" cy="3811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55" name="Gruppo 64"/>
          <p:cNvGrpSpPr/>
          <p:nvPr/>
        </p:nvGrpSpPr>
        <p:grpSpPr>
          <a:xfrm>
            <a:off x="9283785" y="2477859"/>
            <a:ext cx="1576373" cy="720001"/>
            <a:chOff x="0" y="0"/>
            <a:chExt cx="1576371" cy="719999"/>
          </a:xfrm>
        </p:grpSpPr>
        <p:grpSp>
          <p:nvGrpSpPr>
            <p:cNvPr id="853" name="Ovale 69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2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854" name="CasellaDiTesto 70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2" name="Connettore diritto 71"/>
          <p:cNvSpPr/>
          <p:nvPr/>
        </p:nvSpPr>
        <p:spPr>
          <a:xfrm>
            <a:off x="7625639" y="2052615"/>
            <a:ext cx="2423719" cy="7779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1" name="Gruppo 82"/>
          <p:cNvGrpSpPr/>
          <p:nvPr/>
        </p:nvGrpSpPr>
        <p:grpSpPr>
          <a:xfrm>
            <a:off x="6506309" y="4188545"/>
            <a:ext cx="1576373" cy="720001"/>
            <a:chOff x="0" y="0"/>
            <a:chExt cx="1576371" cy="719999"/>
          </a:xfrm>
        </p:grpSpPr>
        <p:grpSp>
          <p:nvGrpSpPr>
            <p:cNvPr id="859" name="Ovale 83"/>
            <p:cNvGrpSpPr/>
            <p:nvPr/>
          </p:nvGrpSpPr>
          <p:grpSpPr>
            <a:xfrm>
              <a:off x="-1" y="0"/>
              <a:ext cx="720001" cy="720000"/>
              <a:chOff x="0" y="0"/>
              <a:chExt cx="719999" cy="719999"/>
            </a:xfrm>
          </p:grpSpPr>
          <p:sp>
            <p:nvSpPr>
              <p:cNvPr id="85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58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860" name="CasellaDiTesto 84"/>
            <p:cNvSpPr txBox="1"/>
            <p:nvPr/>
          </p:nvSpPr>
          <p:spPr>
            <a:xfrm>
              <a:off x="765719" y="91337"/>
              <a:ext cx="810653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3" name="Connettore diritto 85"/>
          <p:cNvSpPr/>
          <p:nvPr/>
        </p:nvSpPr>
        <p:spPr>
          <a:xfrm>
            <a:off x="7452781" y="3089773"/>
            <a:ext cx="700989" cy="11900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67" name="Gruppo 90"/>
          <p:cNvGrpSpPr/>
          <p:nvPr/>
        </p:nvGrpSpPr>
        <p:grpSpPr>
          <a:xfrm>
            <a:off x="5480682" y="3379665"/>
            <a:ext cx="1576373" cy="720001"/>
            <a:chOff x="0" y="0"/>
            <a:chExt cx="1576371" cy="719999"/>
          </a:xfrm>
        </p:grpSpPr>
        <p:grpSp>
          <p:nvGrpSpPr>
            <p:cNvPr id="865" name="Ovale 9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64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866" name="CasellaDiTesto 92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4" name="Connettore diritto 95"/>
          <p:cNvSpPr/>
          <p:nvPr/>
        </p:nvSpPr>
        <p:spPr>
          <a:xfrm>
            <a:off x="6263993" y="3082721"/>
            <a:ext cx="2882" cy="38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3" name="Gruppo 98"/>
          <p:cNvGrpSpPr/>
          <p:nvPr/>
        </p:nvGrpSpPr>
        <p:grpSpPr>
          <a:xfrm>
            <a:off x="9331391" y="4336331"/>
            <a:ext cx="1576373" cy="720001"/>
            <a:chOff x="0" y="0"/>
            <a:chExt cx="1576371" cy="719999"/>
          </a:xfrm>
        </p:grpSpPr>
        <p:grpSp>
          <p:nvGrpSpPr>
            <p:cNvPr id="871" name="Ovale 9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8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0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872" name="CasellaDiTesto 100"/>
            <p:cNvSpPr txBox="1"/>
            <p:nvPr/>
          </p:nvSpPr>
          <p:spPr>
            <a:xfrm>
              <a:off x="765720" y="91337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-1/-2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5" name="Connettore diritto 105"/>
          <p:cNvSpPr/>
          <p:nvPr/>
        </p:nvSpPr>
        <p:spPr>
          <a:xfrm>
            <a:off x="10119577" y="3994424"/>
            <a:ext cx="1" cy="433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79" name="Gruppo 112"/>
          <p:cNvGrpSpPr/>
          <p:nvPr/>
        </p:nvGrpSpPr>
        <p:grpSpPr>
          <a:xfrm>
            <a:off x="3754492" y="3379665"/>
            <a:ext cx="1484532" cy="720001"/>
            <a:chOff x="0" y="0"/>
            <a:chExt cx="1484530" cy="719999"/>
          </a:xfrm>
        </p:grpSpPr>
        <p:grpSp>
          <p:nvGrpSpPr>
            <p:cNvPr id="877" name="Ovale 113"/>
            <p:cNvGrpSpPr/>
            <p:nvPr/>
          </p:nvGrpSpPr>
          <p:grpSpPr>
            <a:xfrm>
              <a:off x="764530" y="0"/>
              <a:ext cx="720001" cy="720000"/>
              <a:chOff x="0" y="0"/>
              <a:chExt cx="719999" cy="719999"/>
            </a:xfrm>
          </p:grpSpPr>
          <p:sp>
            <p:nvSpPr>
              <p:cNvPr id="87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76" name="K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K</a:t>
                </a:r>
              </a:p>
            </p:txBody>
          </p:sp>
        </p:grpSp>
        <p:sp>
          <p:nvSpPr>
            <p:cNvPr id="878" name="CasellaDiTesto 114"/>
            <p:cNvSpPr txBox="1"/>
            <p:nvPr/>
          </p:nvSpPr>
          <p:spPr>
            <a:xfrm>
              <a:off x="0" y="12751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6" name="Connettore diritto 119"/>
          <p:cNvSpPr/>
          <p:nvPr/>
        </p:nvSpPr>
        <p:spPr>
          <a:xfrm>
            <a:off x="4423923" y="3096703"/>
            <a:ext cx="46486" cy="4103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885" name="Gruppo 122"/>
          <p:cNvGrpSpPr/>
          <p:nvPr/>
        </p:nvGrpSpPr>
        <p:grpSpPr>
          <a:xfrm>
            <a:off x="8291030" y="4336331"/>
            <a:ext cx="810653" cy="1243241"/>
            <a:chOff x="0" y="0"/>
            <a:chExt cx="810651" cy="1243239"/>
          </a:xfrm>
        </p:grpSpPr>
        <p:grpSp>
          <p:nvGrpSpPr>
            <p:cNvPr id="883" name="Ovale 123"/>
            <p:cNvGrpSpPr/>
            <p:nvPr/>
          </p:nvGrpSpPr>
          <p:grpSpPr>
            <a:xfrm>
              <a:off x="15678" y="0"/>
              <a:ext cx="720001" cy="720000"/>
              <a:chOff x="0" y="0"/>
              <a:chExt cx="719999" cy="719999"/>
            </a:xfrm>
          </p:grpSpPr>
          <p:sp>
            <p:nvSpPr>
              <p:cNvPr id="8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882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884" name="CasellaDiTesto 124"/>
            <p:cNvSpPr txBox="1"/>
            <p:nvPr/>
          </p:nvSpPr>
          <p:spPr>
            <a:xfrm>
              <a:off x="0" y="719999"/>
              <a:ext cx="81065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-2/-3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897" name="Connettore diritto 125"/>
          <p:cNvSpPr/>
          <p:nvPr/>
        </p:nvSpPr>
        <p:spPr>
          <a:xfrm>
            <a:off x="8327277" y="3994424"/>
            <a:ext cx="147860" cy="386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CasellaDiTesto 1"/>
          <p:cNvSpPr txBox="1"/>
          <p:nvPr/>
        </p:nvSpPr>
        <p:spPr>
          <a:xfrm>
            <a:off x="125275" y="2090172"/>
            <a:ext cx="2412978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904" name="Gruppo 2"/>
          <p:cNvGrpSpPr/>
          <p:nvPr/>
        </p:nvGrpSpPr>
        <p:grpSpPr>
          <a:xfrm>
            <a:off x="6392181" y="1675805"/>
            <a:ext cx="1754520" cy="720001"/>
            <a:chOff x="0" y="0"/>
            <a:chExt cx="1754519" cy="719999"/>
          </a:xfrm>
        </p:grpSpPr>
        <p:grpSp>
          <p:nvGrpSpPr>
            <p:cNvPr id="902" name="Ovale 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03" name="CasellaDiTesto 5"/>
            <p:cNvSpPr txBox="1"/>
            <p:nvPr/>
          </p:nvSpPr>
          <p:spPr>
            <a:xfrm>
              <a:off x="765719" y="45668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5" name="Connettore diritto 6"/>
          <p:cNvSpPr/>
          <p:nvPr/>
        </p:nvSpPr>
        <p:spPr>
          <a:xfrm>
            <a:off x="7501164" y="2244526"/>
            <a:ext cx="525800" cy="4736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10" name="Gruppo 9"/>
          <p:cNvGrpSpPr/>
          <p:nvPr/>
        </p:nvGrpSpPr>
        <p:grpSpPr>
          <a:xfrm>
            <a:off x="7261391" y="2391952"/>
            <a:ext cx="1606238" cy="720001"/>
            <a:chOff x="0" y="0"/>
            <a:chExt cx="1606236" cy="719999"/>
          </a:xfrm>
        </p:grpSpPr>
        <p:grpSp>
          <p:nvGrpSpPr>
            <p:cNvPr id="908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0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09" name="CasellaDiTesto 11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15" name="Gruppo 13"/>
          <p:cNvGrpSpPr/>
          <p:nvPr/>
        </p:nvGrpSpPr>
        <p:grpSpPr>
          <a:xfrm>
            <a:off x="5594268" y="2393418"/>
            <a:ext cx="1606238" cy="720001"/>
            <a:chOff x="0" y="0"/>
            <a:chExt cx="1606236" cy="719999"/>
          </a:xfrm>
        </p:grpSpPr>
        <p:grpSp>
          <p:nvGrpSpPr>
            <p:cNvPr id="913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14" name="CasellaDiTesto 15"/>
            <p:cNvSpPr txBox="1"/>
            <p:nvPr/>
          </p:nvSpPr>
          <p:spPr>
            <a:xfrm>
              <a:off x="765719" y="4566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936" name="Connettore diritto 16"/>
          <p:cNvSpPr/>
          <p:nvPr/>
        </p:nvSpPr>
        <p:spPr>
          <a:xfrm>
            <a:off x="6779401" y="2127712"/>
            <a:ext cx="378353" cy="3113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37" name="Connettore diritto 19"/>
          <p:cNvSpPr/>
          <p:nvPr/>
        </p:nvSpPr>
        <p:spPr>
          <a:xfrm>
            <a:off x="8286508" y="2960673"/>
            <a:ext cx="151540" cy="1424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22" name="Gruppo 20"/>
          <p:cNvGrpSpPr/>
          <p:nvPr/>
        </p:nvGrpSpPr>
        <p:grpSpPr>
          <a:xfrm>
            <a:off x="8101330" y="3111951"/>
            <a:ext cx="1457955" cy="720001"/>
            <a:chOff x="0" y="0"/>
            <a:chExt cx="1457954" cy="719999"/>
          </a:xfrm>
        </p:grpSpPr>
        <p:grpSp>
          <p:nvGrpSpPr>
            <p:cNvPr id="920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1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21" name="CasellaDiTesto 2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927" name="Gruppo 24"/>
          <p:cNvGrpSpPr/>
          <p:nvPr/>
        </p:nvGrpSpPr>
        <p:grpSpPr>
          <a:xfrm>
            <a:off x="3928090" y="2391952"/>
            <a:ext cx="1383266" cy="720001"/>
            <a:chOff x="0" y="0"/>
            <a:chExt cx="1383265" cy="719999"/>
          </a:xfrm>
        </p:grpSpPr>
        <p:grpSp>
          <p:nvGrpSpPr>
            <p:cNvPr id="925" name="Ovale 25"/>
            <p:cNvGrpSpPr/>
            <p:nvPr/>
          </p:nvGrpSpPr>
          <p:grpSpPr>
            <a:xfrm>
              <a:off x="663265" y="0"/>
              <a:ext cx="720001" cy="720000"/>
              <a:chOff x="0" y="0"/>
              <a:chExt cx="719999" cy="719999"/>
            </a:xfrm>
          </p:grpSpPr>
          <p:sp>
            <p:nvSpPr>
              <p:cNvPr id="9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2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926" name="CasellaDiTesto 26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8" name="Connettore diritto 27"/>
          <p:cNvSpPr/>
          <p:nvPr/>
        </p:nvSpPr>
        <p:spPr>
          <a:xfrm>
            <a:off x="5275520" y="2065991"/>
            <a:ext cx="1882234" cy="508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33" name="Gruppo 30"/>
          <p:cNvGrpSpPr/>
          <p:nvPr/>
        </p:nvGrpSpPr>
        <p:grpSpPr>
          <a:xfrm>
            <a:off x="5592643" y="3269948"/>
            <a:ext cx="1457955" cy="720001"/>
            <a:chOff x="0" y="0"/>
            <a:chExt cx="1457954" cy="719999"/>
          </a:xfrm>
        </p:grpSpPr>
        <p:grpSp>
          <p:nvGrpSpPr>
            <p:cNvPr id="931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9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3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932" name="CasellaDiTesto 32"/>
            <p:cNvSpPr txBox="1"/>
            <p:nvPr/>
          </p:nvSpPr>
          <p:spPr>
            <a:xfrm>
              <a:off x="765719" y="45668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939" name="Connettore diritto 33"/>
          <p:cNvSpPr/>
          <p:nvPr/>
        </p:nvSpPr>
        <p:spPr>
          <a:xfrm>
            <a:off x="6321620" y="2962139"/>
            <a:ext cx="57726" cy="6678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CasellaDiTesto 6"/>
          <p:cNvSpPr txBox="1"/>
          <p:nvPr/>
        </p:nvSpPr>
        <p:spPr>
          <a:xfrm>
            <a:off x="253369" y="1874728"/>
            <a:ext cx="350148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946" name="Gruppo 13"/>
          <p:cNvGrpSpPr/>
          <p:nvPr/>
        </p:nvGrpSpPr>
        <p:grpSpPr>
          <a:xfrm>
            <a:off x="5542733" y="2055385"/>
            <a:ext cx="1598945" cy="720001"/>
            <a:chOff x="0" y="0"/>
            <a:chExt cx="1598944" cy="719999"/>
          </a:xfrm>
        </p:grpSpPr>
        <p:grpSp>
          <p:nvGrpSpPr>
            <p:cNvPr id="944" name="Ovale 57"/>
            <p:cNvGrpSpPr/>
            <p:nvPr/>
          </p:nvGrpSpPr>
          <p:grpSpPr>
            <a:xfrm>
              <a:off x="878944" y="0"/>
              <a:ext cx="720001" cy="720000"/>
              <a:chOff x="0" y="0"/>
              <a:chExt cx="719999" cy="719999"/>
            </a:xfrm>
          </p:grpSpPr>
          <p:sp>
            <p:nvSpPr>
              <p:cNvPr id="94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3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945" name="CasellaDiTesto 58"/>
            <p:cNvSpPr txBox="1"/>
            <p:nvPr/>
          </p:nvSpPr>
          <p:spPr>
            <a:xfrm>
              <a:off x="0" y="98389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5" name="Connettore diritto 1"/>
          <p:cNvSpPr/>
          <p:nvPr/>
        </p:nvSpPr>
        <p:spPr>
          <a:xfrm>
            <a:off x="6383314" y="2453557"/>
            <a:ext cx="550561" cy="51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52" name="Gruppo 3"/>
          <p:cNvGrpSpPr/>
          <p:nvPr/>
        </p:nvGrpSpPr>
        <p:grpSpPr>
          <a:xfrm>
            <a:off x="6430404" y="2853662"/>
            <a:ext cx="1542986" cy="720001"/>
            <a:chOff x="0" y="0"/>
            <a:chExt cx="1542985" cy="719999"/>
          </a:xfrm>
        </p:grpSpPr>
        <p:grpSp>
          <p:nvGrpSpPr>
            <p:cNvPr id="950" name="Ovale 4"/>
            <p:cNvGrpSpPr/>
            <p:nvPr/>
          </p:nvGrpSpPr>
          <p:grpSpPr>
            <a:xfrm>
              <a:off x="822985" y="0"/>
              <a:ext cx="720001" cy="720000"/>
              <a:chOff x="0" y="0"/>
              <a:chExt cx="719999" cy="719999"/>
            </a:xfrm>
          </p:grpSpPr>
          <p:sp>
            <p:nvSpPr>
              <p:cNvPr id="94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4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951" name="CasellaDiTesto 9"/>
            <p:cNvSpPr txBox="1"/>
            <p:nvPr/>
          </p:nvSpPr>
          <p:spPr>
            <a:xfrm>
              <a:off x="0" y="110953"/>
              <a:ext cx="8405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957" name="Gruppo 11"/>
          <p:cNvGrpSpPr/>
          <p:nvPr/>
        </p:nvGrpSpPr>
        <p:grpSpPr>
          <a:xfrm>
            <a:off x="4901749" y="2866226"/>
            <a:ext cx="1408777" cy="720001"/>
            <a:chOff x="0" y="0"/>
            <a:chExt cx="1408776" cy="719999"/>
          </a:xfrm>
        </p:grpSpPr>
        <p:grpSp>
          <p:nvGrpSpPr>
            <p:cNvPr id="955" name="Ovale 16"/>
            <p:cNvGrpSpPr/>
            <p:nvPr/>
          </p:nvGrpSpPr>
          <p:grpSpPr>
            <a:xfrm>
              <a:off x="688776" y="0"/>
              <a:ext cx="720001" cy="720000"/>
              <a:chOff x="0" y="0"/>
              <a:chExt cx="719999" cy="719999"/>
            </a:xfrm>
          </p:grpSpPr>
          <p:sp>
            <p:nvSpPr>
              <p:cNvPr id="95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5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956" name="CasellaDiTesto 21"/>
            <p:cNvSpPr txBox="1"/>
            <p:nvPr/>
          </p:nvSpPr>
          <p:spPr>
            <a:xfrm>
              <a:off x="0" y="91337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966" name="Connettore diritto 23"/>
          <p:cNvSpPr/>
          <p:nvPr/>
        </p:nvSpPr>
        <p:spPr>
          <a:xfrm>
            <a:off x="5941492" y="2676891"/>
            <a:ext cx="163323" cy="1799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967" name="Connettore diritto 26"/>
          <p:cNvSpPr/>
          <p:nvPr/>
        </p:nvSpPr>
        <p:spPr>
          <a:xfrm>
            <a:off x="7585278" y="3582052"/>
            <a:ext cx="216177" cy="2077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964" name="Gruppo 27"/>
          <p:cNvGrpSpPr/>
          <p:nvPr/>
        </p:nvGrpSpPr>
        <p:grpSpPr>
          <a:xfrm>
            <a:off x="7357021" y="3682222"/>
            <a:ext cx="1414307" cy="720001"/>
            <a:chOff x="0" y="0"/>
            <a:chExt cx="1414306" cy="719999"/>
          </a:xfrm>
        </p:grpSpPr>
        <p:grpSp>
          <p:nvGrpSpPr>
            <p:cNvPr id="962" name="Ovale 28"/>
            <p:cNvGrpSpPr/>
            <p:nvPr/>
          </p:nvGrpSpPr>
          <p:grpSpPr>
            <a:xfrm>
              <a:off x="694306" y="0"/>
              <a:ext cx="720001" cy="720000"/>
              <a:chOff x="0" y="0"/>
              <a:chExt cx="719999" cy="719999"/>
            </a:xfrm>
          </p:grpSpPr>
          <p:sp>
            <p:nvSpPr>
              <p:cNvPr id="9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96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963" name="CasellaDiTesto 29"/>
            <p:cNvSpPr txBox="1"/>
            <p:nvPr/>
          </p:nvSpPr>
          <p:spPr>
            <a:xfrm>
              <a:off x="0" y="107611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asellaDiTesto 6"/>
          <p:cNvSpPr txBox="1"/>
          <p:nvPr/>
        </p:nvSpPr>
        <p:spPr>
          <a:xfrm>
            <a:off x="216874" y="1443840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017" name="Gruppo 81"/>
          <p:cNvGrpSpPr/>
          <p:nvPr/>
        </p:nvGrpSpPr>
        <p:grpSpPr>
          <a:xfrm>
            <a:off x="4204266" y="1625254"/>
            <a:ext cx="6221748" cy="3607491"/>
            <a:chOff x="0" y="0"/>
            <a:chExt cx="6221746" cy="3607489"/>
          </a:xfrm>
        </p:grpSpPr>
        <p:grpSp>
          <p:nvGrpSpPr>
            <p:cNvPr id="974" name="Gruppo 13"/>
            <p:cNvGrpSpPr/>
            <p:nvPr/>
          </p:nvGrpSpPr>
          <p:grpSpPr>
            <a:xfrm>
              <a:off x="2432273" y="-1"/>
              <a:ext cx="1306223" cy="981612"/>
              <a:chOff x="0" y="0"/>
              <a:chExt cx="1306221" cy="981610"/>
            </a:xfrm>
          </p:grpSpPr>
          <p:grpSp>
            <p:nvGrpSpPr>
              <p:cNvPr id="972" name="Ovale 57"/>
              <p:cNvGrpSpPr/>
              <p:nvPr/>
            </p:nvGrpSpPr>
            <p:grpSpPr>
              <a:xfrm>
                <a:off x="586222" y="261610"/>
                <a:ext cx="720001" cy="720000"/>
                <a:chOff x="0" y="0"/>
                <a:chExt cx="719999" cy="719999"/>
              </a:xfrm>
            </p:grpSpPr>
            <p:sp>
              <p:nvSpPr>
                <p:cNvPr id="97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1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973" name="CasellaDiTesto 58"/>
              <p:cNvSpPr txBox="1"/>
              <p:nvPr/>
            </p:nvSpPr>
            <p:spPr>
              <a:xfrm>
                <a:off x="0" y="0"/>
                <a:ext cx="988800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75" name="Connettore diritto 31"/>
            <p:cNvSpPr/>
            <p:nvPr/>
          </p:nvSpPr>
          <p:spPr>
            <a:xfrm flipH="1" flipV="1">
              <a:off x="3633053" y="876168"/>
              <a:ext cx="273155" cy="31592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80" name="Gruppo 8"/>
            <p:cNvGrpSpPr/>
            <p:nvPr/>
          </p:nvGrpSpPr>
          <p:grpSpPr>
            <a:xfrm>
              <a:off x="3800765" y="1086654"/>
              <a:ext cx="1803918" cy="720001"/>
              <a:chOff x="0" y="0"/>
              <a:chExt cx="1803917" cy="719999"/>
            </a:xfrm>
          </p:grpSpPr>
          <p:grpSp>
            <p:nvGrpSpPr>
              <p:cNvPr id="978" name="Ovale 1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7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77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979" name="CasellaDiTesto 12"/>
              <p:cNvSpPr txBox="1"/>
              <p:nvPr/>
            </p:nvSpPr>
            <p:spPr>
              <a:xfrm>
                <a:off x="765719" y="105441"/>
                <a:ext cx="103819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85" name="Gruppo 15"/>
            <p:cNvGrpSpPr/>
            <p:nvPr/>
          </p:nvGrpSpPr>
          <p:grpSpPr>
            <a:xfrm>
              <a:off x="1573922" y="1080000"/>
              <a:ext cx="1445647" cy="720001"/>
              <a:chOff x="0" y="0"/>
              <a:chExt cx="1445645" cy="719999"/>
            </a:xfrm>
          </p:grpSpPr>
          <p:grpSp>
            <p:nvGrpSpPr>
              <p:cNvPr id="983" name="Ovale 17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98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2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984" name="CasellaDiTesto 18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86" name="Connettore diritto 19"/>
            <p:cNvSpPr/>
            <p:nvPr/>
          </p:nvSpPr>
          <p:spPr>
            <a:xfrm flipH="1">
              <a:off x="2914126" y="876168"/>
              <a:ext cx="209812" cy="30927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87" name="Connettore diritto 27"/>
            <p:cNvSpPr/>
            <p:nvPr/>
          </p:nvSpPr>
          <p:spPr>
            <a:xfrm flipH="1" flipV="1">
              <a:off x="4415323" y="1701212"/>
              <a:ext cx="256231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92" name="Gruppo 32"/>
            <p:cNvGrpSpPr/>
            <p:nvPr/>
          </p:nvGrpSpPr>
          <p:grpSpPr>
            <a:xfrm>
              <a:off x="4566111" y="1979634"/>
              <a:ext cx="1655636" cy="720001"/>
              <a:chOff x="0" y="0"/>
              <a:chExt cx="1655635" cy="719999"/>
            </a:xfrm>
          </p:grpSpPr>
          <p:grpSp>
            <p:nvGrpSpPr>
              <p:cNvPr id="990" name="Ovale 3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8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89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991" name="CasellaDiTesto 34"/>
              <p:cNvSpPr txBox="1"/>
              <p:nvPr/>
            </p:nvSpPr>
            <p:spPr>
              <a:xfrm>
                <a:off x="765719" y="105441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grpSp>
          <p:nvGrpSpPr>
            <p:cNvPr id="997" name="Gruppo 36"/>
            <p:cNvGrpSpPr/>
            <p:nvPr/>
          </p:nvGrpSpPr>
          <p:grpSpPr>
            <a:xfrm>
              <a:off x="-1" y="1080000"/>
              <a:ext cx="1540327" cy="720001"/>
              <a:chOff x="0" y="0"/>
              <a:chExt cx="1540325" cy="719999"/>
            </a:xfrm>
          </p:grpSpPr>
          <p:grpSp>
            <p:nvGrpSpPr>
              <p:cNvPr id="995" name="Ovale 41"/>
              <p:cNvGrpSpPr/>
              <p:nvPr/>
            </p:nvGrpSpPr>
            <p:grpSpPr>
              <a:xfrm>
                <a:off x="820325" y="0"/>
                <a:ext cx="720001" cy="720000"/>
                <a:chOff x="0" y="0"/>
                <a:chExt cx="719999" cy="719999"/>
              </a:xfrm>
            </p:grpSpPr>
            <p:sp>
              <p:nvSpPr>
                <p:cNvPr id="99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994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996" name="CasellaDiTesto 42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998" name="Connettore diritto 47"/>
            <p:cNvSpPr/>
            <p:nvPr/>
          </p:nvSpPr>
          <p:spPr>
            <a:xfrm flipH="1">
              <a:off x="1434883" y="621610"/>
              <a:ext cx="1583613" cy="5638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3" name="Gruppo 56"/>
            <p:cNvGrpSpPr/>
            <p:nvPr/>
          </p:nvGrpSpPr>
          <p:grpSpPr>
            <a:xfrm>
              <a:off x="3122234" y="1979634"/>
              <a:ext cx="1507353" cy="720001"/>
              <a:chOff x="0" y="0"/>
              <a:chExt cx="1507352" cy="719999"/>
            </a:xfrm>
          </p:grpSpPr>
          <p:grpSp>
            <p:nvGrpSpPr>
              <p:cNvPr id="1001" name="Ovale 5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9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0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002" name="CasellaDiTesto 60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04" name="Connettore diritto 61"/>
            <p:cNvSpPr/>
            <p:nvPr/>
          </p:nvSpPr>
          <p:spPr>
            <a:xfrm flipH="1">
              <a:off x="3736792" y="1701212"/>
              <a:ext cx="169416" cy="3838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09" name="Gruppo 65"/>
            <p:cNvGrpSpPr/>
            <p:nvPr/>
          </p:nvGrpSpPr>
          <p:grpSpPr>
            <a:xfrm>
              <a:off x="1569560" y="1988372"/>
              <a:ext cx="1445647" cy="720001"/>
              <a:chOff x="0" y="0"/>
              <a:chExt cx="1445645" cy="719999"/>
            </a:xfrm>
          </p:grpSpPr>
          <p:grpSp>
            <p:nvGrpSpPr>
              <p:cNvPr id="1007" name="Ovale 66"/>
              <p:cNvGrpSpPr/>
              <p:nvPr/>
            </p:nvGrpSpPr>
            <p:grpSpPr>
              <a:xfrm>
                <a:off x="725645" y="0"/>
                <a:ext cx="720001" cy="720000"/>
                <a:chOff x="0" y="0"/>
                <a:chExt cx="719999" cy="719999"/>
              </a:xfrm>
            </p:grpSpPr>
            <p:sp>
              <p:nvSpPr>
                <p:cNvPr id="10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06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008" name="CasellaDiTesto 67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0" name="Connettore diritto 69"/>
            <p:cNvSpPr/>
            <p:nvPr/>
          </p:nvSpPr>
          <p:spPr>
            <a:xfrm flipH="1">
              <a:off x="2655206" y="1799999"/>
              <a:ext cx="4363" cy="1883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15" name="Gruppo 75"/>
            <p:cNvGrpSpPr/>
            <p:nvPr/>
          </p:nvGrpSpPr>
          <p:grpSpPr>
            <a:xfrm>
              <a:off x="4566111" y="2887489"/>
              <a:ext cx="1507354" cy="720001"/>
              <a:chOff x="0" y="0"/>
              <a:chExt cx="1507352" cy="719999"/>
            </a:xfrm>
          </p:grpSpPr>
          <p:grpSp>
            <p:nvGrpSpPr>
              <p:cNvPr id="1013" name="Ovale 7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12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014" name="CasellaDiTesto 77"/>
              <p:cNvSpPr txBox="1"/>
              <p:nvPr/>
            </p:nvSpPr>
            <p:spPr>
              <a:xfrm>
                <a:off x="765719" y="105441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</p:txBody>
          </p:sp>
        </p:grpSp>
        <p:sp>
          <p:nvSpPr>
            <p:cNvPr id="1016" name="Connettore diritto 78"/>
            <p:cNvSpPr/>
            <p:nvPr/>
          </p:nvSpPr>
          <p:spPr>
            <a:xfrm flipV="1">
              <a:off x="4926111" y="2699635"/>
              <a:ext cx="1" cy="18785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asellaDiTesto 6"/>
          <p:cNvSpPr txBox="1"/>
          <p:nvPr/>
        </p:nvSpPr>
        <p:spPr>
          <a:xfrm>
            <a:off x="340687" y="2090172"/>
            <a:ext cx="3172872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sleep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07" name="Gruppo 11"/>
          <p:cNvGrpSpPr/>
          <p:nvPr/>
        </p:nvGrpSpPr>
        <p:grpSpPr>
          <a:xfrm>
            <a:off x="6843252" y="1972892"/>
            <a:ext cx="1655636" cy="720001"/>
            <a:chOff x="0" y="0"/>
            <a:chExt cx="1655635" cy="719999"/>
          </a:xfrm>
        </p:grpSpPr>
        <p:grpSp>
          <p:nvGrpSpPr>
            <p:cNvPr id="105" name="Ovale 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6" name="CasellaDiTesto 8"/>
            <p:cNvSpPr txBox="1"/>
            <p:nvPr/>
          </p:nvSpPr>
          <p:spPr>
            <a:xfrm>
              <a:off x="765719" y="117278"/>
              <a:ext cx="889917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5/6/7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26" name="Connettore diritto 3"/>
          <p:cNvSpPr/>
          <p:nvPr/>
        </p:nvSpPr>
        <p:spPr>
          <a:xfrm>
            <a:off x="8011812" y="2613449"/>
            <a:ext cx="377814" cy="311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13" name="Gruppo 12"/>
          <p:cNvGrpSpPr/>
          <p:nvPr/>
        </p:nvGrpSpPr>
        <p:grpSpPr>
          <a:xfrm>
            <a:off x="7624054" y="2793555"/>
            <a:ext cx="2087461" cy="720001"/>
            <a:chOff x="0" y="0"/>
            <a:chExt cx="2087460" cy="719999"/>
          </a:xfrm>
        </p:grpSpPr>
        <p:grpSp>
          <p:nvGrpSpPr>
            <p:cNvPr id="111" name="Ovale 1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12" name="CasellaDiTesto 16"/>
            <p:cNvSpPr txBox="1"/>
            <p:nvPr/>
          </p:nvSpPr>
          <p:spPr>
            <a:xfrm>
              <a:off x="765719" y="117278"/>
              <a:ext cx="132174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5/10/11/12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18" name="Gruppo 18"/>
          <p:cNvGrpSpPr/>
          <p:nvPr/>
        </p:nvGrpSpPr>
        <p:grpSpPr>
          <a:xfrm>
            <a:off x="5100514" y="2807649"/>
            <a:ext cx="1726493" cy="720001"/>
            <a:chOff x="0" y="0"/>
            <a:chExt cx="1726492" cy="719999"/>
          </a:xfrm>
        </p:grpSpPr>
        <p:grpSp>
          <p:nvGrpSpPr>
            <p:cNvPr id="116" name="Ovale 19"/>
            <p:cNvGrpSpPr/>
            <p:nvPr/>
          </p:nvGrpSpPr>
          <p:grpSpPr>
            <a:xfrm>
              <a:off x="1006492" y="0"/>
              <a:ext cx="720001" cy="720000"/>
              <a:chOff x="0" y="0"/>
              <a:chExt cx="719999" cy="719999"/>
            </a:xfrm>
          </p:grpSpPr>
          <p:sp>
            <p:nvSpPr>
              <p:cNvPr id="1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1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17" name="CasellaDiTesto 20"/>
            <p:cNvSpPr txBox="1"/>
            <p:nvPr/>
          </p:nvSpPr>
          <p:spPr>
            <a:xfrm>
              <a:off x="0" y="77242"/>
              <a:ext cx="1087684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6/12/13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27" name="Connettore diritto 24"/>
          <p:cNvSpPr/>
          <p:nvPr/>
        </p:nvSpPr>
        <p:spPr>
          <a:xfrm>
            <a:off x="6635993" y="2363326"/>
            <a:ext cx="972831" cy="4756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28" name="Connettore diritto 27"/>
          <p:cNvSpPr/>
          <p:nvPr/>
        </p:nvSpPr>
        <p:spPr>
          <a:xfrm>
            <a:off x="8904511" y="3434111"/>
            <a:ext cx="274335" cy="325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5" name="Gruppo 28"/>
          <p:cNvGrpSpPr/>
          <p:nvPr/>
        </p:nvGrpSpPr>
        <p:grpSpPr>
          <a:xfrm>
            <a:off x="8413274" y="3641025"/>
            <a:ext cx="1939178" cy="720001"/>
            <a:chOff x="0" y="0"/>
            <a:chExt cx="1939177" cy="719999"/>
          </a:xfrm>
        </p:grpSpPr>
        <p:grpSp>
          <p:nvGrpSpPr>
            <p:cNvPr id="123" name="Ovale 2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4" name="CasellaDiTesto 30"/>
            <p:cNvSpPr txBox="1"/>
            <p:nvPr/>
          </p:nvSpPr>
          <p:spPr>
            <a:xfrm>
              <a:off x="765719" y="117278"/>
              <a:ext cx="1173459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11/22/23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CasellaDiTesto 6"/>
          <p:cNvSpPr txBox="1"/>
          <p:nvPr/>
        </p:nvSpPr>
        <p:spPr>
          <a:xfrm>
            <a:off x="219334" y="1407876"/>
            <a:ext cx="350148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024" name="Gruppo 13"/>
          <p:cNvGrpSpPr/>
          <p:nvPr/>
        </p:nvGrpSpPr>
        <p:grpSpPr>
          <a:xfrm>
            <a:off x="6814969" y="1407876"/>
            <a:ext cx="1707623" cy="782054"/>
            <a:chOff x="0" y="0"/>
            <a:chExt cx="1707622" cy="782053"/>
          </a:xfrm>
        </p:grpSpPr>
        <p:grpSp>
          <p:nvGrpSpPr>
            <p:cNvPr id="1022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1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023" name="CasellaDiTesto 58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7" name="Connettore diritto 1"/>
          <p:cNvSpPr/>
          <p:nvPr/>
        </p:nvSpPr>
        <p:spPr>
          <a:xfrm>
            <a:off x="8028857" y="2146858"/>
            <a:ext cx="375008" cy="362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30" name="Gruppo 3"/>
          <p:cNvGrpSpPr/>
          <p:nvPr/>
        </p:nvGrpSpPr>
        <p:grpSpPr>
          <a:xfrm>
            <a:off x="7685123" y="2248735"/>
            <a:ext cx="1707624" cy="782055"/>
            <a:chOff x="0" y="0"/>
            <a:chExt cx="1707622" cy="782053"/>
          </a:xfrm>
        </p:grpSpPr>
        <p:grpSp>
          <p:nvGrpSpPr>
            <p:cNvPr id="1028" name="Ovale 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2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27" name="B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029" name="CasellaDiTesto 9"/>
            <p:cNvSpPr txBox="1"/>
            <p:nvPr/>
          </p:nvSpPr>
          <p:spPr>
            <a:xfrm>
              <a:off x="718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35" name="Gruppo 11"/>
          <p:cNvGrpSpPr/>
          <p:nvPr/>
        </p:nvGrpSpPr>
        <p:grpSpPr>
          <a:xfrm>
            <a:off x="5995170" y="2310788"/>
            <a:ext cx="1559341" cy="782055"/>
            <a:chOff x="0" y="0"/>
            <a:chExt cx="1559339" cy="782053"/>
          </a:xfrm>
        </p:grpSpPr>
        <p:grpSp>
          <p:nvGrpSpPr>
            <p:cNvPr id="1033" name="Ovale 16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034" name="CasellaDiTesto 17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68" name="Connettore diritto 21"/>
          <p:cNvSpPr/>
          <p:nvPr/>
        </p:nvSpPr>
        <p:spPr>
          <a:xfrm>
            <a:off x="7161981" y="1935329"/>
            <a:ext cx="371729" cy="3754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069" name="Connettore diritto 25"/>
          <p:cNvSpPr/>
          <p:nvPr/>
        </p:nvSpPr>
        <p:spPr>
          <a:xfrm>
            <a:off x="8841598" y="2987717"/>
            <a:ext cx="436236" cy="5015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42" name="Gruppo 26"/>
          <p:cNvGrpSpPr/>
          <p:nvPr/>
        </p:nvGrpSpPr>
        <p:grpSpPr>
          <a:xfrm>
            <a:off x="8559093" y="3168252"/>
            <a:ext cx="1559340" cy="782054"/>
            <a:chOff x="0" y="0"/>
            <a:chExt cx="1559339" cy="782053"/>
          </a:xfrm>
        </p:grpSpPr>
        <p:grpSp>
          <p:nvGrpSpPr>
            <p:cNvPr id="1040" name="Ovale 2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3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39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041" name="CasellaDiTesto 28"/>
            <p:cNvSpPr txBox="1"/>
            <p:nvPr/>
          </p:nvSpPr>
          <p:spPr>
            <a:xfrm>
              <a:off x="718822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grpSp>
        <p:nvGrpSpPr>
          <p:cNvPr id="1047" name="Gruppo 30"/>
          <p:cNvGrpSpPr/>
          <p:nvPr/>
        </p:nvGrpSpPr>
        <p:grpSpPr>
          <a:xfrm>
            <a:off x="4161888" y="2350930"/>
            <a:ext cx="1571193" cy="739141"/>
            <a:chOff x="0" y="0"/>
            <a:chExt cx="1571192" cy="739140"/>
          </a:xfrm>
        </p:grpSpPr>
        <p:grpSp>
          <p:nvGrpSpPr>
            <p:cNvPr id="1045" name="Ovale 31"/>
            <p:cNvGrpSpPr/>
            <p:nvPr/>
          </p:nvGrpSpPr>
          <p:grpSpPr>
            <a:xfrm>
              <a:off x="851192" y="18664"/>
              <a:ext cx="720001" cy="720001"/>
              <a:chOff x="0" y="0"/>
              <a:chExt cx="719999" cy="719999"/>
            </a:xfrm>
          </p:grpSpPr>
          <p:sp>
            <p:nvSpPr>
              <p:cNvPr id="10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4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046" name="CasellaDiTesto 36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0" name="Connettore diritto 37"/>
          <p:cNvSpPr/>
          <p:nvPr/>
        </p:nvSpPr>
        <p:spPr>
          <a:xfrm>
            <a:off x="5648286" y="2063112"/>
            <a:ext cx="1240338" cy="420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3" name="Gruppo 40"/>
          <p:cNvGrpSpPr/>
          <p:nvPr/>
        </p:nvGrpSpPr>
        <p:grpSpPr>
          <a:xfrm>
            <a:off x="7685123" y="3230305"/>
            <a:ext cx="720334" cy="1523460"/>
            <a:chOff x="0" y="0"/>
            <a:chExt cx="720332" cy="1523458"/>
          </a:xfrm>
        </p:grpSpPr>
        <p:grpSp>
          <p:nvGrpSpPr>
            <p:cNvPr id="1051" name="Ovale 4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0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052" name="CasellaDiTesto 43"/>
            <p:cNvSpPr txBox="1"/>
            <p:nvPr/>
          </p:nvSpPr>
          <p:spPr>
            <a:xfrm>
              <a:off x="28097" y="784318"/>
              <a:ext cx="69223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1" name="Connettore diritto 44"/>
          <p:cNvSpPr/>
          <p:nvPr/>
        </p:nvSpPr>
        <p:spPr>
          <a:xfrm>
            <a:off x="8292163" y="2987717"/>
            <a:ext cx="119752" cy="3280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59" name="Gruppo 49"/>
          <p:cNvGrpSpPr/>
          <p:nvPr/>
        </p:nvGrpSpPr>
        <p:grpSpPr>
          <a:xfrm>
            <a:off x="6002180" y="3215519"/>
            <a:ext cx="1411058" cy="782055"/>
            <a:chOff x="0" y="0"/>
            <a:chExt cx="1411057" cy="782053"/>
          </a:xfrm>
        </p:grpSpPr>
        <p:grpSp>
          <p:nvGrpSpPr>
            <p:cNvPr id="1057" name="Ovale 50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5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5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058" name="CasellaDiTesto 51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2" name="Connettore diritto 52"/>
          <p:cNvSpPr/>
          <p:nvPr/>
        </p:nvSpPr>
        <p:spPr>
          <a:xfrm>
            <a:off x="6713737" y="3049770"/>
            <a:ext cx="35286" cy="475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065" name="Gruppo 56"/>
          <p:cNvGrpSpPr/>
          <p:nvPr/>
        </p:nvGrpSpPr>
        <p:grpSpPr>
          <a:xfrm>
            <a:off x="8565460" y="4087769"/>
            <a:ext cx="1411059" cy="782054"/>
            <a:chOff x="0" y="0"/>
            <a:chExt cx="1411057" cy="782053"/>
          </a:xfrm>
        </p:grpSpPr>
        <p:grpSp>
          <p:nvGrpSpPr>
            <p:cNvPr id="1063" name="Ovale 6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06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06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064" name="CasellaDiTesto 64"/>
            <p:cNvSpPr txBox="1"/>
            <p:nvPr/>
          </p:nvSpPr>
          <p:spPr>
            <a:xfrm>
              <a:off x="718822" y="0"/>
              <a:ext cx="692236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</a:t>
              </a:r>
            </a:p>
          </p:txBody>
        </p:sp>
      </p:grpSp>
      <p:sp>
        <p:nvSpPr>
          <p:cNvPr id="1073" name="Connettore diritto 69"/>
          <p:cNvSpPr/>
          <p:nvPr/>
        </p:nvSpPr>
        <p:spPr>
          <a:xfrm>
            <a:off x="9276985" y="3907234"/>
            <a:ext cx="36132" cy="490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asellaDiTesto 1"/>
          <p:cNvSpPr txBox="1"/>
          <p:nvPr/>
        </p:nvSpPr>
        <p:spPr>
          <a:xfrm>
            <a:off x="163707" y="1659284"/>
            <a:ext cx="2868072" cy="4193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171" name="Gruppo 211"/>
          <p:cNvGrpSpPr/>
          <p:nvPr/>
        </p:nvGrpSpPr>
        <p:grpSpPr>
          <a:xfrm>
            <a:off x="3123217" y="1083591"/>
            <a:ext cx="8901268" cy="4498749"/>
            <a:chOff x="0" y="0"/>
            <a:chExt cx="8901266" cy="4498748"/>
          </a:xfrm>
        </p:grpSpPr>
        <p:sp>
          <p:nvSpPr>
            <p:cNvPr id="1076" name="Connettore diritto 4"/>
            <p:cNvSpPr/>
            <p:nvPr/>
          </p:nvSpPr>
          <p:spPr>
            <a:xfrm>
              <a:off x="4789007" y="1045943"/>
              <a:ext cx="31632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81" name="Gruppo 5"/>
            <p:cNvGrpSpPr/>
            <p:nvPr/>
          </p:nvGrpSpPr>
          <p:grpSpPr>
            <a:xfrm>
              <a:off x="4174449" y="-1"/>
              <a:ext cx="1625884" cy="1151387"/>
              <a:chOff x="0" y="0"/>
              <a:chExt cx="1625882" cy="1151385"/>
            </a:xfrm>
          </p:grpSpPr>
          <p:grpSp>
            <p:nvGrpSpPr>
              <p:cNvPr id="1079" name="Ovale 17"/>
              <p:cNvGrpSpPr/>
              <p:nvPr/>
            </p:nvGrpSpPr>
            <p:grpSpPr>
              <a:xfrm>
                <a:off x="0" y="431385"/>
                <a:ext cx="720000" cy="720001"/>
                <a:chOff x="0" y="0"/>
                <a:chExt cx="719999" cy="719999"/>
              </a:xfrm>
            </p:grpSpPr>
            <p:sp>
              <p:nvSpPr>
                <p:cNvPr id="10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78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080" name="CasellaDiTesto 18"/>
              <p:cNvSpPr txBox="1"/>
              <p:nvPr/>
            </p:nvSpPr>
            <p:spPr>
              <a:xfrm>
                <a:off x="785365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86" name="Gruppo 125"/>
            <p:cNvGrpSpPr/>
            <p:nvPr/>
          </p:nvGrpSpPr>
          <p:grpSpPr>
            <a:xfrm>
              <a:off x="4999891" y="1163680"/>
              <a:ext cx="1596406" cy="739141"/>
              <a:chOff x="0" y="0"/>
              <a:chExt cx="1596404" cy="739140"/>
            </a:xfrm>
          </p:grpSpPr>
          <p:grpSp>
            <p:nvGrpSpPr>
              <p:cNvPr id="1084" name="Ovale 126"/>
              <p:cNvGrpSpPr/>
              <p:nvPr/>
            </p:nvGrpSpPr>
            <p:grpSpPr>
              <a:xfrm>
                <a:off x="0" y="6369"/>
                <a:ext cx="720000" cy="720001"/>
                <a:chOff x="0" y="0"/>
                <a:chExt cx="719999" cy="719999"/>
              </a:xfrm>
            </p:grpSpPr>
            <p:sp>
              <p:nvSpPr>
                <p:cNvPr id="108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085" name="CasellaDiTesto 127"/>
              <p:cNvSpPr txBox="1"/>
              <p:nvPr/>
            </p:nvSpPr>
            <p:spPr>
              <a:xfrm>
                <a:off x="755887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091" name="Gruppo 129"/>
            <p:cNvGrpSpPr/>
            <p:nvPr/>
          </p:nvGrpSpPr>
          <p:grpSpPr>
            <a:xfrm>
              <a:off x="2706348" y="1170049"/>
              <a:ext cx="1449113" cy="828131"/>
              <a:chOff x="0" y="0"/>
              <a:chExt cx="1449111" cy="828129"/>
            </a:xfrm>
          </p:grpSpPr>
          <p:grpSp>
            <p:nvGrpSpPr>
              <p:cNvPr id="1089" name="Ovale 1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08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8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090" name="CasellaDiTesto 131"/>
              <p:cNvSpPr txBox="1"/>
              <p:nvPr/>
            </p:nvSpPr>
            <p:spPr>
              <a:xfrm>
                <a:off x="756876" y="88989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092" name="Connettore diritto 132"/>
            <p:cNvSpPr/>
            <p:nvPr/>
          </p:nvSpPr>
          <p:spPr>
            <a:xfrm flipV="1">
              <a:off x="3320906" y="1045943"/>
              <a:ext cx="958986" cy="2295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093" name="Connettore diritto 135"/>
            <p:cNvSpPr/>
            <p:nvPr/>
          </p:nvSpPr>
          <p:spPr>
            <a:xfrm>
              <a:off x="5614449" y="1784607"/>
              <a:ext cx="1107569" cy="327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98" name="Gruppo 136"/>
            <p:cNvGrpSpPr/>
            <p:nvPr/>
          </p:nvGrpSpPr>
          <p:grpSpPr>
            <a:xfrm>
              <a:off x="6616576" y="1882928"/>
              <a:ext cx="1457955" cy="844107"/>
              <a:chOff x="0" y="0"/>
              <a:chExt cx="1457954" cy="844106"/>
            </a:xfrm>
          </p:grpSpPr>
          <p:grpSp>
            <p:nvGrpSpPr>
              <p:cNvPr id="1096" name="Ovale 137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09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09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097" name="CasellaDiTesto 13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103" name="Gruppo 140"/>
            <p:cNvGrpSpPr/>
            <p:nvPr/>
          </p:nvGrpSpPr>
          <p:grpSpPr>
            <a:xfrm>
              <a:off x="834573" y="875681"/>
              <a:ext cx="1281844" cy="975040"/>
              <a:chOff x="0" y="0"/>
              <a:chExt cx="1281842" cy="975038"/>
            </a:xfrm>
          </p:grpSpPr>
          <p:grpSp>
            <p:nvGrpSpPr>
              <p:cNvPr id="1101" name="Ovale 141"/>
              <p:cNvGrpSpPr/>
              <p:nvPr/>
            </p:nvGrpSpPr>
            <p:grpSpPr>
              <a:xfrm>
                <a:off x="561842" y="255038"/>
                <a:ext cx="720001" cy="720001"/>
                <a:chOff x="0" y="0"/>
                <a:chExt cx="719999" cy="719999"/>
              </a:xfrm>
            </p:grpSpPr>
            <p:sp>
              <p:nvSpPr>
                <p:cNvPr id="109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102" name="CasellaDiTesto 142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04" name="Connettore diritto 143"/>
            <p:cNvSpPr/>
            <p:nvPr/>
          </p:nvSpPr>
          <p:spPr>
            <a:xfrm flipV="1">
              <a:off x="2010974" y="791385"/>
              <a:ext cx="2163476" cy="4447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09" name="Gruppo 146"/>
            <p:cNvGrpSpPr/>
            <p:nvPr/>
          </p:nvGrpSpPr>
          <p:grpSpPr>
            <a:xfrm>
              <a:off x="4122937" y="2007034"/>
              <a:ext cx="1230416" cy="1452020"/>
              <a:chOff x="0" y="0"/>
              <a:chExt cx="1230414" cy="1452018"/>
            </a:xfrm>
          </p:grpSpPr>
          <p:grpSp>
            <p:nvGrpSpPr>
              <p:cNvPr id="1107" name="Ovale 14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0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0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108" name="CasellaDiTesto 148"/>
              <p:cNvSpPr txBox="1"/>
              <p:nvPr/>
            </p:nvSpPr>
            <p:spPr>
              <a:xfrm>
                <a:off x="389897" y="712878"/>
                <a:ext cx="840518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0" name="Connettore diritto 149"/>
            <p:cNvSpPr/>
            <p:nvPr/>
          </p:nvSpPr>
          <p:spPr>
            <a:xfrm flipV="1">
              <a:off x="4737495" y="1784607"/>
              <a:ext cx="367838" cy="32787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15" name="Gruppo 152"/>
            <p:cNvGrpSpPr/>
            <p:nvPr/>
          </p:nvGrpSpPr>
          <p:grpSpPr>
            <a:xfrm>
              <a:off x="2706348" y="2026863"/>
              <a:ext cx="1465522" cy="803019"/>
              <a:chOff x="0" y="0"/>
              <a:chExt cx="1465520" cy="803017"/>
            </a:xfrm>
          </p:grpSpPr>
          <p:grpSp>
            <p:nvGrpSpPr>
              <p:cNvPr id="1113" name="Ovale 1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1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114" name="CasellaDiTesto 154"/>
              <p:cNvSpPr txBox="1"/>
              <p:nvPr/>
            </p:nvSpPr>
            <p:spPr>
              <a:xfrm>
                <a:off x="773285" y="63877"/>
                <a:ext cx="692236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16" name="Connettore diritto 155"/>
            <p:cNvSpPr/>
            <p:nvPr/>
          </p:nvSpPr>
          <p:spPr>
            <a:xfrm flipV="1">
              <a:off x="3066348" y="1890049"/>
              <a:ext cx="1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1" name="Gruppo 158"/>
            <p:cNvGrpSpPr/>
            <p:nvPr/>
          </p:nvGrpSpPr>
          <p:grpSpPr>
            <a:xfrm>
              <a:off x="6033242" y="2856451"/>
              <a:ext cx="1303795" cy="756441"/>
              <a:chOff x="0" y="0"/>
              <a:chExt cx="1303793" cy="756440"/>
            </a:xfrm>
          </p:grpSpPr>
          <p:grpSp>
            <p:nvGrpSpPr>
              <p:cNvPr id="1119" name="Ovale 159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1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120" name="CasellaDiTesto 16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2" name="Connettore diritto 161"/>
            <p:cNvSpPr/>
            <p:nvPr/>
          </p:nvSpPr>
          <p:spPr>
            <a:xfrm>
              <a:off x="6976576" y="2727034"/>
              <a:ext cx="460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27" name="Gruppo 164"/>
            <p:cNvGrpSpPr/>
            <p:nvPr/>
          </p:nvGrpSpPr>
          <p:grpSpPr>
            <a:xfrm>
              <a:off x="6622387" y="1130720"/>
              <a:ext cx="1309673" cy="739141"/>
              <a:chOff x="0" y="0"/>
              <a:chExt cx="1309671" cy="739140"/>
            </a:xfrm>
          </p:grpSpPr>
          <p:grpSp>
            <p:nvGrpSpPr>
              <p:cNvPr id="1125" name="Ovale 16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12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2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126" name="CasellaDiTesto 166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28" name="Connettore diritto 167"/>
            <p:cNvSpPr/>
            <p:nvPr/>
          </p:nvSpPr>
          <p:spPr>
            <a:xfrm>
              <a:off x="4894449" y="791385"/>
              <a:ext cx="1833381" cy="444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3" name="Gruppo 170"/>
            <p:cNvGrpSpPr/>
            <p:nvPr/>
          </p:nvGrpSpPr>
          <p:grpSpPr>
            <a:xfrm>
              <a:off x="4996012" y="2026863"/>
              <a:ext cx="1309673" cy="772100"/>
              <a:chOff x="0" y="0"/>
              <a:chExt cx="1309671" cy="772098"/>
            </a:xfrm>
          </p:grpSpPr>
          <p:grpSp>
            <p:nvGrpSpPr>
              <p:cNvPr id="1131" name="Ovale 1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132" name="CasellaDiTesto 172"/>
              <p:cNvSpPr txBox="1"/>
              <p:nvPr/>
            </p:nvSpPr>
            <p:spPr>
              <a:xfrm>
                <a:off x="765719" y="32958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34" name="Connettore diritto 173"/>
            <p:cNvSpPr/>
            <p:nvPr/>
          </p:nvSpPr>
          <p:spPr>
            <a:xfrm flipH="1">
              <a:off x="5356013" y="1890049"/>
              <a:ext cx="3879" cy="13681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39" name="Gruppo 176"/>
            <p:cNvGrpSpPr/>
            <p:nvPr/>
          </p:nvGrpSpPr>
          <p:grpSpPr>
            <a:xfrm>
              <a:off x="1393755" y="2025143"/>
              <a:ext cx="1300830" cy="828131"/>
              <a:chOff x="0" y="0"/>
              <a:chExt cx="1300828" cy="828129"/>
            </a:xfrm>
          </p:grpSpPr>
          <p:grpSp>
            <p:nvGrpSpPr>
              <p:cNvPr id="1137" name="Ovale 1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138" name="CasellaDiTesto 178"/>
              <p:cNvSpPr txBox="1"/>
              <p:nvPr/>
            </p:nvSpPr>
            <p:spPr>
              <a:xfrm>
                <a:off x="756876" y="8898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0" name="Connettore diritto 179"/>
            <p:cNvSpPr/>
            <p:nvPr/>
          </p:nvSpPr>
          <p:spPr>
            <a:xfrm flipV="1">
              <a:off x="2008313" y="1784607"/>
              <a:ext cx="803477" cy="34597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45" name="Gruppo 182"/>
            <p:cNvGrpSpPr/>
            <p:nvPr/>
          </p:nvGrpSpPr>
          <p:grpSpPr>
            <a:xfrm>
              <a:off x="7591594" y="2792745"/>
              <a:ext cx="1309673" cy="844107"/>
              <a:chOff x="0" y="0"/>
              <a:chExt cx="1309671" cy="844106"/>
            </a:xfrm>
          </p:grpSpPr>
          <p:grpSp>
            <p:nvGrpSpPr>
              <p:cNvPr id="1143" name="Ovale 183"/>
              <p:cNvGrpSpPr/>
              <p:nvPr/>
            </p:nvGrpSpPr>
            <p:grpSpPr>
              <a:xfrm>
                <a:off x="0" y="124106"/>
                <a:ext cx="720000" cy="720001"/>
                <a:chOff x="0" y="0"/>
                <a:chExt cx="719999" cy="719999"/>
              </a:xfrm>
            </p:grpSpPr>
            <p:sp>
              <p:nvSpPr>
                <p:cNvPr id="11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2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144" name="CasellaDiTesto 184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46" name="Connettore diritto 185"/>
            <p:cNvSpPr/>
            <p:nvPr/>
          </p:nvSpPr>
          <p:spPr>
            <a:xfrm>
              <a:off x="7231134" y="2621591"/>
              <a:ext cx="465902" cy="40070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1" name="Gruppo 188"/>
            <p:cNvGrpSpPr/>
            <p:nvPr/>
          </p:nvGrpSpPr>
          <p:grpSpPr>
            <a:xfrm>
              <a:off x="-1" y="2039645"/>
              <a:ext cx="1214527" cy="782774"/>
              <a:chOff x="0" y="0"/>
              <a:chExt cx="1214525" cy="782772"/>
            </a:xfrm>
          </p:grpSpPr>
          <p:grpSp>
            <p:nvGrpSpPr>
              <p:cNvPr id="1149" name="Ovale 189"/>
              <p:cNvGrpSpPr/>
              <p:nvPr/>
            </p:nvGrpSpPr>
            <p:grpSpPr>
              <a:xfrm>
                <a:off x="494525" y="0"/>
                <a:ext cx="720001" cy="720000"/>
                <a:chOff x="0" y="0"/>
                <a:chExt cx="719999" cy="719999"/>
              </a:xfrm>
            </p:grpSpPr>
            <p:sp>
              <p:nvSpPr>
                <p:cNvPr id="11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48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150" name="CasellaDiTesto 190"/>
              <p:cNvSpPr txBox="1"/>
              <p:nvPr/>
            </p:nvSpPr>
            <p:spPr>
              <a:xfrm>
                <a:off x="0" y="43632"/>
                <a:ext cx="543952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2" name="Connettore diritto 191"/>
            <p:cNvSpPr/>
            <p:nvPr/>
          </p:nvSpPr>
          <p:spPr>
            <a:xfrm flipV="1">
              <a:off x="1109083" y="1745278"/>
              <a:ext cx="392775" cy="3998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57" name="Gruppo 194"/>
            <p:cNvGrpSpPr/>
            <p:nvPr/>
          </p:nvGrpSpPr>
          <p:grpSpPr>
            <a:xfrm>
              <a:off x="3711262" y="2927726"/>
              <a:ext cx="720001" cy="1502135"/>
              <a:chOff x="0" y="0"/>
              <a:chExt cx="719999" cy="1502133"/>
            </a:xfrm>
          </p:grpSpPr>
          <p:grpSp>
            <p:nvGrpSpPr>
              <p:cNvPr id="1155" name="Ovale 19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54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156" name="CasellaDiTesto 196"/>
              <p:cNvSpPr txBox="1"/>
              <p:nvPr/>
            </p:nvSpPr>
            <p:spPr>
              <a:xfrm>
                <a:off x="117018" y="762993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58" name="Connettore diritto 197"/>
            <p:cNvSpPr/>
            <p:nvPr/>
          </p:nvSpPr>
          <p:spPr>
            <a:xfrm flipV="1">
              <a:off x="4071262" y="2621592"/>
              <a:ext cx="157117" cy="3061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3" name="Gruppo 200"/>
            <p:cNvGrpSpPr/>
            <p:nvPr/>
          </p:nvGrpSpPr>
          <p:grpSpPr>
            <a:xfrm>
              <a:off x="1875505" y="2944365"/>
              <a:ext cx="1275530" cy="739141"/>
              <a:chOff x="0" y="0"/>
              <a:chExt cx="1275528" cy="739140"/>
            </a:xfrm>
          </p:grpSpPr>
          <p:grpSp>
            <p:nvGrpSpPr>
              <p:cNvPr id="1161" name="Ovale 201"/>
              <p:cNvGrpSpPr/>
              <p:nvPr/>
            </p:nvGrpSpPr>
            <p:grpSpPr>
              <a:xfrm>
                <a:off x="0" y="15178"/>
                <a:ext cx="720000" cy="720001"/>
                <a:chOff x="0" y="0"/>
                <a:chExt cx="719999" cy="719999"/>
              </a:xfrm>
            </p:grpSpPr>
            <p:sp>
              <p:nvSpPr>
                <p:cNvPr id="11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0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162" name="CasellaDiTesto 202"/>
              <p:cNvSpPr txBox="1"/>
              <p:nvPr/>
            </p:nvSpPr>
            <p:spPr>
              <a:xfrm>
                <a:off x="731576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64" name="Connettore diritto 203"/>
            <p:cNvSpPr/>
            <p:nvPr/>
          </p:nvSpPr>
          <p:spPr>
            <a:xfrm flipV="1">
              <a:off x="2490063" y="2641421"/>
              <a:ext cx="321727" cy="4235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69" name="Gruppo 206"/>
            <p:cNvGrpSpPr/>
            <p:nvPr/>
          </p:nvGrpSpPr>
          <p:grpSpPr>
            <a:xfrm>
              <a:off x="6033242" y="3742308"/>
              <a:ext cx="1303795" cy="756441"/>
              <a:chOff x="0" y="0"/>
              <a:chExt cx="1303793" cy="756440"/>
            </a:xfrm>
          </p:grpSpPr>
          <p:grpSp>
            <p:nvGrpSpPr>
              <p:cNvPr id="1167" name="Ovale 207"/>
              <p:cNvGrpSpPr/>
              <p:nvPr/>
            </p:nvGrpSpPr>
            <p:grpSpPr>
              <a:xfrm>
                <a:off x="583793" y="36440"/>
                <a:ext cx="720001" cy="720001"/>
                <a:chOff x="0" y="0"/>
                <a:chExt cx="719999" cy="719999"/>
              </a:xfrm>
            </p:grpSpPr>
            <p:sp>
              <p:nvSpPr>
                <p:cNvPr id="11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66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168" name="CasellaDiTesto 208"/>
              <p:cNvSpPr txBox="1"/>
              <p:nvPr/>
            </p:nvSpPr>
            <p:spPr>
              <a:xfrm>
                <a:off x="0" y="0"/>
                <a:ext cx="543952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70" name="Connettore diritto 209"/>
            <p:cNvSpPr/>
            <p:nvPr/>
          </p:nvSpPr>
          <p:spPr>
            <a:xfrm>
              <a:off x="6977036" y="3612891"/>
              <a:ext cx="1" cy="1658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asellaDiTesto 6"/>
          <p:cNvSpPr txBox="1"/>
          <p:nvPr/>
        </p:nvSpPr>
        <p:spPr>
          <a:xfrm>
            <a:off x="284136" y="1224279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(!pid)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09" name="Gruppo 46"/>
          <p:cNvGrpSpPr/>
          <p:nvPr/>
        </p:nvGrpSpPr>
        <p:grpSpPr>
          <a:xfrm>
            <a:off x="4720709" y="2188388"/>
            <a:ext cx="5309306" cy="2481699"/>
            <a:chOff x="0" y="0"/>
            <a:chExt cx="5309304" cy="2481697"/>
          </a:xfrm>
        </p:grpSpPr>
        <p:grpSp>
          <p:nvGrpSpPr>
            <p:cNvPr id="1178" name="Gruppo 5"/>
            <p:cNvGrpSpPr/>
            <p:nvPr/>
          </p:nvGrpSpPr>
          <p:grpSpPr>
            <a:xfrm>
              <a:off x="2406062" y="-1"/>
              <a:ext cx="1606237" cy="748344"/>
              <a:chOff x="0" y="0"/>
              <a:chExt cx="1606236" cy="748342"/>
            </a:xfrm>
          </p:grpSpPr>
          <p:grpSp>
            <p:nvGrpSpPr>
              <p:cNvPr id="1176" name="Ovale 1"/>
              <p:cNvGrpSpPr/>
              <p:nvPr/>
            </p:nvGrpSpPr>
            <p:grpSpPr>
              <a:xfrm>
                <a:off x="0" y="28342"/>
                <a:ext cx="720000" cy="720001"/>
                <a:chOff x="0" y="0"/>
                <a:chExt cx="719999" cy="719999"/>
              </a:xfrm>
            </p:grpSpPr>
            <p:sp>
              <p:nvSpPr>
                <p:cNvPr id="11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7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177" name="CasellaDiTesto 2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179" name="Connettore diritto 3"/>
            <p:cNvSpPr/>
            <p:nvPr/>
          </p:nvSpPr>
          <p:spPr>
            <a:xfrm>
              <a:off x="3020619" y="642900"/>
              <a:ext cx="26530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84" name="Gruppo 8"/>
            <p:cNvGrpSpPr/>
            <p:nvPr/>
          </p:nvGrpSpPr>
          <p:grpSpPr>
            <a:xfrm>
              <a:off x="3180478" y="843759"/>
              <a:ext cx="1606237" cy="739141"/>
              <a:chOff x="0" y="0"/>
              <a:chExt cx="1606236" cy="739140"/>
            </a:xfrm>
          </p:grpSpPr>
          <p:grpSp>
            <p:nvGrpSpPr>
              <p:cNvPr id="1182" name="Ovale 9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8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183" name="CasellaDiTesto 10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189" name="Gruppo 23"/>
            <p:cNvGrpSpPr/>
            <p:nvPr/>
          </p:nvGrpSpPr>
          <p:grpSpPr>
            <a:xfrm>
              <a:off x="1664066" y="853091"/>
              <a:ext cx="1281083" cy="773981"/>
              <a:chOff x="0" y="0"/>
              <a:chExt cx="1281082" cy="773979"/>
            </a:xfrm>
          </p:grpSpPr>
          <p:grpSp>
            <p:nvGrpSpPr>
              <p:cNvPr id="1187" name="Ovale 2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18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188" name="CasellaDiTesto 25"/>
              <p:cNvSpPr txBox="1"/>
              <p:nvPr/>
            </p:nvSpPr>
            <p:spPr>
              <a:xfrm>
                <a:off x="737130" y="34839"/>
                <a:ext cx="543953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190" name="Connettore diritto 26"/>
            <p:cNvSpPr/>
            <p:nvPr/>
          </p:nvSpPr>
          <p:spPr>
            <a:xfrm flipV="1">
              <a:off x="2278624" y="642900"/>
              <a:ext cx="232881" cy="31563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191" name="Connettore diritto 29"/>
            <p:cNvSpPr/>
            <p:nvPr/>
          </p:nvSpPr>
          <p:spPr>
            <a:xfrm>
              <a:off x="3795035" y="1467649"/>
              <a:ext cx="310040" cy="36813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196" name="Gruppo 30"/>
            <p:cNvGrpSpPr/>
            <p:nvPr/>
          </p:nvGrpSpPr>
          <p:grpSpPr>
            <a:xfrm>
              <a:off x="3999632" y="1721005"/>
              <a:ext cx="1309673" cy="739141"/>
              <a:chOff x="0" y="0"/>
              <a:chExt cx="1309671" cy="739140"/>
            </a:xfrm>
          </p:grpSpPr>
          <p:grpSp>
            <p:nvGrpSpPr>
              <p:cNvPr id="1194" name="Ovale 3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1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195" name="CasellaDiTesto 32"/>
              <p:cNvSpPr txBox="1"/>
              <p:nvPr/>
            </p:nvSpPr>
            <p:spPr>
              <a:xfrm>
                <a:off x="765719" y="0"/>
                <a:ext cx="54395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01" name="Gruppo 34"/>
            <p:cNvGrpSpPr/>
            <p:nvPr/>
          </p:nvGrpSpPr>
          <p:grpSpPr>
            <a:xfrm>
              <a:off x="-1" y="830196"/>
              <a:ext cx="1324169" cy="739141"/>
              <a:chOff x="0" y="0"/>
              <a:chExt cx="1324167" cy="739140"/>
            </a:xfrm>
          </p:grpSpPr>
          <p:grpSp>
            <p:nvGrpSpPr>
              <p:cNvPr id="1199" name="Ovale 35"/>
              <p:cNvGrpSpPr/>
              <p:nvPr/>
            </p:nvGrpSpPr>
            <p:grpSpPr>
              <a:xfrm>
                <a:off x="604167" y="18664"/>
                <a:ext cx="720001" cy="720001"/>
                <a:chOff x="0" y="0"/>
                <a:chExt cx="719999" cy="719999"/>
              </a:xfrm>
            </p:grpSpPr>
            <p:sp>
              <p:nvSpPr>
                <p:cNvPr id="119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9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00" name="CasellaDiTesto 36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2" name="Connettore diritto 37"/>
            <p:cNvSpPr/>
            <p:nvPr/>
          </p:nvSpPr>
          <p:spPr>
            <a:xfrm flipV="1">
              <a:off x="1218724" y="388342"/>
              <a:ext cx="1187339" cy="5659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07" name="Gruppo 40"/>
            <p:cNvGrpSpPr/>
            <p:nvPr/>
          </p:nvGrpSpPr>
          <p:grpSpPr>
            <a:xfrm>
              <a:off x="2387132" y="1742557"/>
              <a:ext cx="1457956" cy="739141"/>
              <a:chOff x="0" y="0"/>
              <a:chExt cx="1457954" cy="739140"/>
            </a:xfrm>
          </p:grpSpPr>
          <p:grpSp>
            <p:nvGrpSpPr>
              <p:cNvPr id="1205" name="Ovale 41"/>
              <p:cNvGrpSpPr/>
              <p:nvPr/>
            </p:nvGrpSpPr>
            <p:grpSpPr>
              <a:xfrm>
                <a:off x="0" y="9332"/>
                <a:ext cx="720000" cy="720001"/>
                <a:chOff x="0" y="0"/>
                <a:chExt cx="719999" cy="719999"/>
              </a:xfrm>
            </p:grpSpPr>
            <p:sp>
              <p:nvSpPr>
                <p:cNvPr id="12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06" name="CasellaDiTesto 4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08" name="Connettore diritto 43"/>
            <p:cNvSpPr/>
            <p:nvPr/>
          </p:nvSpPr>
          <p:spPr>
            <a:xfrm flipV="1">
              <a:off x="3001691" y="1467649"/>
              <a:ext cx="284230" cy="3896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CasellaDiTesto 6"/>
          <p:cNvSpPr txBox="1"/>
          <p:nvPr/>
        </p:nvSpPr>
        <p:spPr>
          <a:xfrm>
            <a:off x="227220" y="1414344"/>
            <a:ext cx="350148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247" name="Gruppo 82"/>
          <p:cNvGrpSpPr/>
          <p:nvPr/>
        </p:nvGrpSpPr>
        <p:grpSpPr>
          <a:xfrm>
            <a:off x="4948246" y="1648771"/>
            <a:ext cx="4385550" cy="3374123"/>
            <a:chOff x="0" y="0"/>
            <a:chExt cx="4385549" cy="3374122"/>
          </a:xfrm>
        </p:grpSpPr>
        <p:grpSp>
          <p:nvGrpSpPr>
            <p:cNvPr id="1216" name="Gruppo 5"/>
            <p:cNvGrpSpPr/>
            <p:nvPr/>
          </p:nvGrpSpPr>
          <p:grpSpPr>
            <a:xfrm>
              <a:off x="763557" y="-1"/>
              <a:ext cx="1341385" cy="847822"/>
              <a:chOff x="0" y="0"/>
              <a:chExt cx="1341384" cy="847820"/>
            </a:xfrm>
          </p:grpSpPr>
          <p:grpSp>
            <p:nvGrpSpPr>
              <p:cNvPr id="1214" name="Ovale 1"/>
              <p:cNvGrpSpPr/>
              <p:nvPr/>
            </p:nvGrpSpPr>
            <p:grpSpPr>
              <a:xfrm>
                <a:off x="621384" y="127820"/>
                <a:ext cx="720001" cy="720001"/>
                <a:chOff x="0" y="0"/>
                <a:chExt cx="719999" cy="719999"/>
              </a:xfrm>
            </p:grpSpPr>
            <p:sp>
              <p:nvSpPr>
                <p:cNvPr id="121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215" name="CasellaDiTesto 2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17" name="Connettore diritto 3"/>
            <p:cNvSpPr/>
            <p:nvPr/>
          </p:nvSpPr>
          <p:spPr>
            <a:xfrm>
              <a:off x="1999499" y="742378"/>
              <a:ext cx="217821" cy="22423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2" name="Gruppo 54"/>
            <p:cNvGrpSpPr/>
            <p:nvPr/>
          </p:nvGrpSpPr>
          <p:grpSpPr>
            <a:xfrm>
              <a:off x="2111877" y="861170"/>
              <a:ext cx="1606237" cy="739141"/>
              <a:chOff x="0" y="0"/>
              <a:chExt cx="1606236" cy="739140"/>
            </a:xfrm>
          </p:grpSpPr>
          <p:grpSp>
            <p:nvGrpSpPr>
              <p:cNvPr id="1220" name="Ovale 55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1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221" name="CasellaDiTesto 56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223" name="Connettore diritto 58"/>
            <p:cNvSpPr/>
            <p:nvPr/>
          </p:nvSpPr>
          <p:spPr>
            <a:xfrm>
              <a:off x="2726435" y="1475728"/>
              <a:ext cx="306603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28" name="Gruppo 59"/>
            <p:cNvGrpSpPr/>
            <p:nvPr/>
          </p:nvGrpSpPr>
          <p:grpSpPr>
            <a:xfrm>
              <a:off x="2927595" y="1660634"/>
              <a:ext cx="1457955" cy="739141"/>
              <a:chOff x="0" y="0"/>
              <a:chExt cx="1457954" cy="739140"/>
            </a:xfrm>
          </p:grpSpPr>
          <p:grpSp>
            <p:nvGrpSpPr>
              <p:cNvPr id="1226" name="Ovale 6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2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227" name="CasellaDiTesto 61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grpSp>
          <p:nvGrpSpPr>
            <p:cNvPr id="1233" name="Gruppo 63"/>
            <p:cNvGrpSpPr/>
            <p:nvPr/>
          </p:nvGrpSpPr>
          <p:grpSpPr>
            <a:xfrm>
              <a:off x="-1" y="842506"/>
              <a:ext cx="1341386" cy="739141"/>
              <a:chOff x="0" y="0"/>
              <a:chExt cx="1341384" cy="739140"/>
            </a:xfrm>
          </p:grpSpPr>
          <p:grpSp>
            <p:nvGrpSpPr>
              <p:cNvPr id="1231" name="Ovale 64"/>
              <p:cNvGrpSpPr/>
              <p:nvPr/>
            </p:nvGrpSpPr>
            <p:grpSpPr>
              <a:xfrm>
                <a:off x="621384" y="0"/>
                <a:ext cx="720001" cy="720001"/>
                <a:chOff x="0" y="0"/>
                <a:chExt cx="719999" cy="719999"/>
              </a:xfrm>
            </p:grpSpPr>
            <p:sp>
              <p:nvSpPr>
                <p:cNvPr id="12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232" name="CasellaDiTesto 65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34" name="Connettore diritto 66"/>
            <p:cNvSpPr/>
            <p:nvPr/>
          </p:nvSpPr>
          <p:spPr>
            <a:xfrm flipV="1">
              <a:off x="1235942" y="742378"/>
              <a:ext cx="254442" cy="2055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39" name="Gruppo 70"/>
            <p:cNvGrpSpPr/>
            <p:nvPr/>
          </p:nvGrpSpPr>
          <p:grpSpPr>
            <a:xfrm>
              <a:off x="1367657" y="1660634"/>
              <a:ext cx="1457955" cy="739141"/>
              <a:chOff x="0" y="0"/>
              <a:chExt cx="1457954" cy="739140"/>
            </a:xfrm>
          </p:grpSpPr>
          <p:grpSp>
            <p:nvGrpSpPr>
              <p:cNvPr id="1237" name="Ovale 71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3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238" name="CasellaDiTesto 7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0" name="Connettore diritto 73"/>
            <p:cNvSpPr/>
            <p:nvPr/>
          </p:nvSpPr>
          <p:spPr>
            <a:xfrm flipV="1">
              <a:off x="1982214" y="1475728"/>
              <a:ext cx="235105" cy="290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245" name="Gruppo 76"/>
            <p:cNvGrpSpPr/>
            <p:nvPr/>
          </p:nvGrpSpPr>
          <p:grpSpPr>
            <a:xfrm>
              <a:off x="2920347" y="2634981"/>
              <a:ext cx="1457955" cy="739141"/>
              <a:chOff x="0" y="0"/>
              <a:chExt cx="1457954" cy="739140"/>
            </a:xfrm>
          </p:grpSpPr>
          <p:grpSp>
            <p:nvGrpSpPr>
              <p:cNvPr id="1243" name="Ovale 77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2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4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244" name="CasellaDiTesto 78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246" name="Connettore diritto 79"/>
            <p:cNvSpPr/>
            <p:nvPr/>
          </p:nvSpPr>
          <p:spPr>
            <a:xfrm flipH="1">
              <a:off x="3280347" y="2380634"/>
              <a:ext cx="7249" cy="25434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CasellaDiTesto 2"/>
          <p:cNvSpPr txBox="1"/>
          <p:nvPr/>
        </p:nvSpPr>
        <p:spPr>
          <a:xfrm>
            <a:off x="45719" y="2197892"/>
            <a:ext cx="3432094" cy="2250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for</a:t>
            </a:r>
            <a:r>
              <a:t>(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i+</a:t>
            </a:r>
            <a:r>
              <a:rPr>
                <a:solidFill>
                  <a:srgbClr val="D4D4D4"/>
                </a:solidFill>
              </a:rPr>
              <a:t>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*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t>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54" name="Gruppo 13"/>
          <p:cNvGrpSpPr/>
          <p:nvPr/>
        </p:nvGrpSpPr>
        <p:grpSpPr>
          <a:xfrm>
            <a:off x="6577780" y="3068998"/>
            <a:ext cx="2397222" cy="720001"/>
            <a:chOff x="0" y="0"/>
            <a:chExt cx="2397221" cy="719999"/>
          </a:xfrm>
        </p:grpSpPr>
        <p:grpSp>
          <p:nvGrpSpPr>
            <p:cNvPr id="1252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53" name="CasellaDiTesto 15"/>
            <p:cNvSpPr txBox="1"/>
            <p:nvPr/>
          </p:nvSpPr>
          <p:spPr>
            <a:xfrm>
              <a:off x="765720" y="105657"/>
              <a:ext cx="1631502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20/40/39/78/77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pic>
        <p:nvPicPr>
          <p:cNvPr id="1255" name="Immagine 16" descr="Immagine 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380772">
            <a:off x="6288997" y="2495650"/>
            <a:ext cx="577570" cy="5775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CasellaDiTesto 2"/>
          <p:cNvSpPr txBox="1"/>
          <p:nvPr/>
        </p:nvSpPr>
        <p:spPr>
          <a:xfrm>
            <a:off x="144040" y="2197892"/>
            <a:ext cx="3133543" cy="2466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262" name="Gruppo 13"/>
          <p:cNvGrpSpPr/>
          <p:nvPr/>
        </p:nvGrpSpPr>
        <p:grpSpPr>
          <a:xfrm>
            <a:off x="5968181" y="1849471"/>
            <a:ext cx="1754520" cy="720001"/>
            <a:chOff x="0" y="0"/>
            <a:chExt cx="1754519" cy="719999"/>
          </a:xfrm>
        </p:grpSpPr>
        <p:grpSp>
          <p:nvGrpSpPr>
            <p:cNvPr id="1260" name="Ovale 1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5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59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261" name="CasellaDiTesto 15"/>
            <p:cNvSpPr txBox="1"/>
            <p:nvPr/>
          </p:nvSpPr>
          <p:spPr>
            <a:xfrm>
              <a:off x="765719" y="691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5" name="Connettore diritto 1"/>
          <p:cNvSpPr/>
          <p:nvPr/>
        </p:nvSpPr>
        <p:spPr>
          <a:xfrm>
            <a:off x="7103648" y="2442006"/>
            <a:ext cx="428997" cy="3863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68" name="Gruppo 5"/>
          <p:cNvGrpSpPr/>
          <p:nvPr/>
        </p:nvGrpSpPr>
        <p:grpSpPr>
          <a:xfrm>
            <a:off x="6767073" y="2568930"/>
            <a:ext cx="1754520" cy="720001"/>
            <a:chOff x="0" y="0"/>
            <a:chExt cx="1754519" cy="719999"/>
          </a:xfrm>
        </p:grpSpPr>
        <p:grpSp>
          <p:nvGrpSpPr>
            <p:cNvPr id="1266" name="Ovale 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65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267" name="CasellaDiTesto 7"/>
            <p:cNvSpPr txBox="1"/>
            <p:nvPr/>
          </p:nvSpPr>
          <p:spPr>
            <a:xfrm>
              <a:off x="765719" y="98389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73" name="Gruppo 9"/>
          <p:cNvGrpSpPr/>
          <p:nvPr/>
        </p:nvGrpSpPr>
        <p:grpSpPr>
          <a:xfrm>
            <a:off x="5163556" y="2549807"/>
            <a:ext cx="1457956" cy="720001"/>
            <a:chOff x="0" y="0"/>
            <a:chExt cx="1457954" cy="719999"/>
          </a:xfrm>
        </p:grpSpPr>
        <p:grpSp>
          <p:nvGrpSpPr>
            <p:cNvPr id="1271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0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272" name="CasellaDiTesto 11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06" name="Connettore diritto 12"/>
          <p:cNvSpPr/>
          <p:nvPr/>
        </p:nvSpPr>
        <p:spPr>
          <a:xfrm>
            <a:off x="6288404" y="2291556"/>
            <a:ext cx="445349" cy="3273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307" name="Connettore diritto 19"/>
          <p:cNvSpPr/>
          <p:nvPr/>
        </p:nvSpPr>
        <p:spPr>
          <a:xfrm>
            <a:off x="7857706" y="3190437"/>
            <a:ext cx="117750" cy="144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80" name="Gruppo 20"/>
          <p:cNvGrpSpPr/>
          <p:nvPr/>
        </p:nvGrpSpPr>
        <p:grpSpPr>
          <a:xfrm>
            <a:off x="7542021" y="3336959"/>
            <a:ext cx="1457955" cy="720001"/>
            <a:chOff x="0" y="0"/>
            <a:chExt cx="1457954" cy="719999"/>
          </a:xfrm>
        </p:grpSpPr>
        <p:grpSp>
          <p:nvGrpSpPr>
            <p:cNvPr id="1278" name="Ovale 2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7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77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279" name="CasellaDiTesto 2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grpSp>
        <p:nvGrpSpPr>
          <p:cNvPr id="1285" name="Gruppo 24"/>
          <p:cNvGrpSpPr/>
          <p:nvPr/>
        </p:nvGrpSpPr>
        <p:grpSpPr>
          <a:xfrm>
            <a:off x="3562280" y="2549807"/>
            <a:ext cx="1401529" cy="720001"/>
            <a:chOff x="0" y="0"/>
            <a:chExt cx="1401528" cy="719999"/>
          </a:xfrm>
        </p:grpSpPr>
        <p:grpSp>
          <p:nvGrpSpPr>
            <p:cNvPr id="1283" name="Ovale 25"/>
            <p:cNvGrpSpPr/>
            <p:nvPr/>
          </p:nvGrpSpPr>
          <p:grpSpPr>
            <a:xfrm>
              <a:off x="681528" y="0"/>
              <a:ext cx="720001" cy="720000"/>
              <a:chOff x="0" y="0"/>
              <a:chExt cx="719999" cy="719999"/>
            </a:xfrm>
          </p:grpSpPr>
          <p:sp>
            <p:nvSpPr>
              <p:cNvPr id="128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2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284" name="CasellaDiTesto 26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8" name="Connettore diritto 27"/>
          <p:cNvSpPr/>
          <p:nvPr/>
        </p:nvSpPr>
        <p:spPr>
          <a:xfrm>
            <a:off x="4926481" y="2239761"/>
            <a:ext cx="1807272" cy="4901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1" name="Gruppo 30"/>
          <p:cNvGrpSpPr/>
          <p:nvPr/>
        </p:nvGrpSpPr>
        <p:grpSpPr>
          <a:xfrm>
            <a:off x="5960933" y="3336959"/>
            <a:ext cx="1457955" cy="720001"/>
            <a:chOff x="0" y="0"/>
            <a:chExt cx="1457954" cy="719999"/>
          </a:xfrm>
        </p:grpSpPr>
        <p:grpSp>
          <p:nvGrpSpPr>
            <p:cNvPr id="1289" name="Ovale 3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8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88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290" name="CasellaDiTesto 32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09" name="Connettore diritto 33"/>
          <p:cNvSpPr/>
          <p:nvPr/>
        </p:nvSpPr>
        <p:spPr>
          <a:xfrm>
            <a:off x="7014967" y="3018806"/>
            <a:ext cx="517678" cy="4165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297" name="Gruppo 36"/>
          <p:cNvGrpSpPr/>
          <p:nvPr/>
        </p:nvGrpSpPr>
        <p:grpSpPr>
          <a:xfrm>
            <a:off x="4510914" y="3336959"/>
            <a:ext cx="1457955" cy="720001"/>
            <a:chOff x="0" y="0"/>
            <a:chExt cx="1457954" cy="719999"/>
          </a:xfrm>
        </p:grpSpPr>
        <p:grpSp>
          <p:nvGrpSpPr>
            <p:cNvPr id="1295" name="Ovale 37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294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296" name="CasellaDiTesto 38"/>
            <p:cNvSpPr txBox="1"/>
            <p:nvPr/>
          </p:nvSpPr>
          <p:spPr>
            <a:xfrm>
              <a:off x="765719" y="691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0" name="Connettore diritto 39"/>
          <p:cNvSpPr/>
          <p:nvPr/>
        </p:nvSpPr>
        <p:spPr>
          <a:xfrm>
            <a:off x="5481118" y="3273037"/>
            <a:ext cx="110256" cy="1329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03" name="Gruppo 42"/>
          <p:cNvGrpSpPr/>
          <p:nvPr/>
        </p:nvGrpSpPr>
        <p:grpSpPr>
          <a:xfrm>
            <a:off x="7542021" y="4228043"/>
            <a:ext cx="1457955" cy="720001"/>
            <a:chOff x="0" y="0"/>
            <a:chExt cx="1457954" cy="719999"/>
          </a:xfrm>
        </p:grpSpPr>
        <p:grpSp>
          <p:nvGrpSpPr>
            <p:cNvPr id="1301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2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00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302" name="CasellaDiTesto 44"/>
            <p:cNvSpPr txBox="1"/>
            <p:nvPr/>
          </p:nvSpPr>
          <p:spPr>
            <a:xfrm>
              <a:off x="765719" y="98389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1311" name="Connettore diritto 45"/>
          <p:cNvSpPr/>
          <p:nvPr/>
        </p:nvSpPr>
        <p:spPr>
          <a:xfrm>
            <a:off x="8270998" y="3715852"/>
            <a:ext cx="1" cy="853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CasellaDiTesto 6"/>
          <p:cNvSpPr txBox="1"/>
          <p:nvPr/>
        </p:nvSpPr>
        <p:spPr>
          <a:xfrm>
            <a:off x="158353" y="1220340"/>
            <a:ext cx="3650172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-=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((pid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318" name="Gruppo 5"/>
          <p:cNvGrpSpPr/>
          <p:nvPr/>
        </p:nvGrpSpPr>
        <p:grpSpPr>
          <a:xfrm>
            <a:off x="6932930" y="1627558"/>
            <a:ext cx="1459971" cy="720001"/>
            <a:chOff x="0" y="0"/>
            <a:chExt cx="1459970" cy="719999"/>
          </a:xfrm>
        </p:grpSpPr>
        <p:grpSp>
          <p:nvGrpSpPr>
            <p:cNvPr id="1316" name="Ovale 1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1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15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17" name="CasellaDiTesto 2"/>
            <p:cNvSpPr txBox="1"/>
            <p:nvPr/>
          </p:nvSpPr>
          <p:spPr>
            <a:xfrm>
              <a:off x="767735" y="3235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1355" name="Connettore diritto 69"/>
          <p:cNvSpPr/>
          <p:nvPr/>
        </p:nvSpPr>
        <p:spPr>
          <a:xfrm>
            <a:off x="7904425" y="2183183"/>
            <a:ext cx="687929" cy="5572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24" name="Gruppo 97"/>
          <p:cNvGrpSpPr/>
          <p:nvPr/>
        </p:nvGrpSpPr>
        <p:grpSpPr>
          <a:xfrm>
            <a:off x="7797413" y="2398830"/>
            <a:ext cx="1635361" cy="720001"/>
            <a:chOff x="0" y="0"/>
            <a:chExt cx="1635360" cy="719999"/>
          </a:xfrm>
        </p:grpSpPr>
        <p:grpSp>
          <p:nvGrpSpPr>
            <p:cNvPr id="1322" name="Ovale 9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1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23" name="CasellaDiTesto 99"/>
            <p:cNvSpPr txBox="1"/>
            <p:nvPr/>
          </p:nvSpPr>
          <p:spPr>
            <a:xfrm>
              <a:off x="794843" y="91337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grpSp>
        <p:nvGrpSpPr>
          <p:cNvPr id="1329" name="Gruppo 101"/>
          <p:cNvGrpSpPr/>
          <p:nvPr/>
        </p:nvGrpSpPr>
        <p:grpSpPr>
          <a:xfrm>
            <a:off x="6095999" y="2363259"/>
            <a:ext cx="1487080" cy="720001"/>
            <a:chOff x="0" y="0"/>
            <a:chExt cx="1487078" cy="719999"/>
          </a:xfrm>
        </p:grpSpPr>
        <p:grpSp>
          <p:nvGrpSpPr>
            <p:cNvPr id="1327" name="Ovale 10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2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6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28" name="CasellaDiTesto 10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6" name="Connettore diritto 104"/>
          <p:cNvSpPr/>
          <p:nvPr/>
        </p:nvSpPr>
        <p:spPr>
          <a:xfrm>
            <a:off x="7140282" y="2354764"/>
            <a:ext cx="111667" cy="99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35" name="Gruppo 107"/>
          <p:cNvGrpSpPr/>
          <p:nvPr/>
        </p:nvGrpSpPr>
        <p:grpSpPr>
          <a:xfrm>
            <a:off x="6095999" y="3288729"/>
            <a:ext cx="1487080" cy="720001"/>
            <a:chOff x="0" y="0"/>
            <a:chExt cx="1487078" cy="719999"/>
          </a:xfrm>
        </p:grpSpPr>
        <p:grpSp>
          <p:nvGrpSpPr>
            <p:cNvPr id="1333" name="Ovale 108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34" name="CasellaDiTesto 109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7" name="Connettore diritto 110"/>
          <p:cNvSpPr/>
          <p:nvPr/>
        </p:nvSpPr>
        <p:spPr>
          <a:xfrm>
            <a:off x="6839539" y="2723259"/>
            <a:ext cx="1" cy="9254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21600"/>
                </a:moveTo>
                <a:cubicBezTo>
                  <a:pt x="0" y="14400"/>
                  <a:pt x="0" y="7200"/>
                  <a:pt x="0" y="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1" name="Gruppo 139"/>
          <p:cNvGrpSpPr/>
          <p:nvPr/>
        </p:nvGrpSpPr>
        <p:grpSpPr>
          <a:xfrm>
            <a:off x="7802515" y="3313221"/>
            <a:ext cx="1487079" cy="720001"/>
            <a:chOff x="0" y="0"/>
            <a:chExt cx="1487078" cy="719999"/>
          </a:xfrm>
        </p:grpSpPr>
        <p:grpSp>
          <p:nvGrpSpPr>
            <p:cNvPr id="1339" name="Ovale 1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3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38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40" name="CasellaDiTesto 141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8" name="Connettore diritto 142"/>
          <p:cNvSpPr/>
          <p:nvPr/>
        </p:nvSpPr>
        <p:spPr>
          <a:xfrm>
            <a:off x="8546054" y="3013590"/>
            <a:ext cx="49805" cy="6596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47" name="Gruppo 145"/>
          <p:cNvGrpSpPr/>
          <p:nvPr/>
        </p:nvGrpSpPr>
        <p:grpSpPr>
          <a:xfrm>
            <a:off x="9281032" y="3313221"/>
            <a:ext cx="1487080" cy="720001"/>
            <a:chOff x="0" y="0"/>
            <a:chExt cx="1487078" cy="719999"/>
          </a:xfrm>
        </p:grpSpPr>
        <p:grpSp>
          <p:nvGrpSpPr>
            <p:cNvPr id="1345" name="Ovale 146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44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46" name="CasellaDiTesto 147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59" name="Connettore diritto 148"/>
          <p:cNvSpPr/>
          <p:nvPr/>
        </p:nvSpPr>
        <p:spPr>
          <a:xfrm>
            <a:off x="9007790" y="3013590"/>
            <a:ext cx="490924" cy="318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53" name="Gruppo 151"/>
          <p:cNvGrpSpPr/>
          <p:nvPr/>
        </p:nvGrpSpPr>
        <p:grpSpPr>
          <a:xfrm>
            <a:off x="9285853" y="4173544"/>
            <a:ext cx="1487079" cy="720001"/>
            <a:chOff x="0" y="0"/>
            <a:chExt cx="1487078" cy="719999"/>
          </a:xfrm>
        </p:grpSpPr>
        <p:grpSp>
          <p:nvGrpSpPr>
            <p:cNvPr id="1351" name="Ovale 152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4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5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352" name="CasellaDiTesto 153"/>
            <p:cNvSpPr txBox="1"/>
            <p:nvPr/>
          </p:nvSpPr>
          <p:spPr>
            <a:xfrm>
              <a:off x="794843" y="9133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</p:txBody>
        </p:sp>
      </p:grpSp>
      <p:sp>
        <p:nvSpPr>
          <p:cNvPr id="1360" name="Connettore diritto 154"/>
          <p:cNvSpPr/>
          <p:nvPr/>
        </p:nvSpPr>
        <p:spPr>
          <a:xfrm>
            <a:off x="10024571" y="3673221"/>
            <a:ext cx="4822" cy="8603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CasellaDiTesto 6"/>
          <p:cNvSpPr txBox="1"/>
          <p:nvPr/>
        </p:nvSpPr>
        <p:spPr>
          <a:xfrm>
            <a:off x="334686" y="1228397"/>
            <a:ext cx="1877697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 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(var)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</p:txBody>
      </p:sp>
      <p:grpSp>
        <p:nvGrpSpPr>
          <p:cNvPr id="1367" name="Gruppo 5"/>
          <p:cNvGrpSpPr/>
          <p:nvPr/>
        </p:nvGrpSpPr>
        <p:grpSpPr>
          <a:xfrm>
            <a:off x="6949541" y="1124329"/>
            <a:ext cx="1863639" cy="1131472"/>
            <a:chOff x="0" y="0"/>
            <a:chExt cx="1863637" cy="1131470"/>
          </a:xfrm>
        </p:grpSpPr>
        <p:grpSp>
          <p:nvGrpSpPr>
            <p:cNvPr id="1365" name="Ovale 1"/>
            <p:cNvGrpSpPr/>
            <p:nvPr/>
          </p:nvGrpSpPr>
          <p:grpSpPr>
            <a:xfrm>
              <a:off x="0" y="411470"/>
              <a:ext cx="720000" cy="720001"/>
              <a:chOff x="0" y="0"/>
              <a:chExt cx="719999" cy="719999"/>
            </a:xfrm>
          </p:grpSpPr>
          <p:sp>
            <p:nvSpPr>
              <p:cNvPr id="136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4" name="A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366" name="CasellaDiTesto 2"/>
            <p:cNvSpPr txBox="1"/>
            <p:nvPr/>
          </p:nvSpPr>
          <p:spPr>
            <a:xfrm>
              <a:off x="825439" y="0"/>
              <a:ext cx="1038199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2" name="Connettore diritto 67"/>
          <p:cNvSpPr/>
          <p:nvPr/>
        </p:nvSpPr>
        <p:spPr>
          <a:xfrm>
            <a:off x="8002583" y="1863311"/>
            <a:ext cx="334102" cy="4774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73" name="Gruppo 15"/>
          <p:cNvGrpSpPr/>
          <p:nvPr/>
        </p:nvGrpSpPr>
        <p:grpSpPr>
          <a:xfrm>
            <a:off x="7817371" y="2314294"/>
            <a:ext cx="1518733" cy="739141"/>
            <a:chOff x="0" y="0"/>
            <a:chExt cx="1518731" cy="739140"/>
          </a:xfrm>
        </p:grpSpPr>
        <p:grpSp>
          <p:nvGrpSpPr>
            <p:cNvPr id="1371" name="Ovale 16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6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0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372" name="CasellaDiTesto 17"/>
            <p:cNvSpPr txBox="1"/>
            <p:nvPr/>
          </p:nvSpPr>
          <p:spPr>
            <a:xfrm>
              <a:off x="777098" y="0"/>
              <a:ext cx="741634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378" name="Gruppo 19"/>
          <p:cNvGrpSpPr/>
          <p:nvPr/>
        </p:nvGrpSpPr>
        <p:grpSpPr>
          <a:xfrm>
            <a:off x="5377057" y="2323625"/>
            <a:ext cx="1497298" cy="788328"/>
            <a:chOff x="0" y="0"/>
            <a:chExt cx="1497297" cy="788326"/>
          </a:xfrm>
        </p:grpSpPr>
        <p:grpSp>
          <p:nvGrpSpPr>
            <p:cNvPr id="1376" name="Ovale 20"/>
            <p:cNvGrpSpPr/>
            <p:nvPr/>
          </p:nvGrpSpPr>
          <p:grpSpPr>
            <a:xfrm>
              <a:off x="777297" y="0"/>
              <a:ext cx="720001" cy="720000"/>
              <a:chOff x="0" y="0"/>
              <a:chExt cx="719999" cy="719999"/>
            </a:xfrm>
          </p:grpSpPr>
          <p:sp>
            <p:nvSpPr>
              <p:cNvPr id="137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7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377" name="CasellaDiTesto 24"/>
            <p:cNvSpPr txBox="1"/>
            <p:nvPr/>
          </p:nvSpPr>
          <p:spPr>
            <a:xfrm>
              <a:off x="0" y="49186"/>
              <a:ext cx="889916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1/2/3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2/3/4</a:t>
              </a:r>
            </a:p>
          </p:txBody>
        </p:sp>
      </p:grpSp>
      <p:sp>
        <p:nvSpPr>
          <p:cNvPr id="1423" name="Connettore diritto 26"/>
          <p:cNvSpPr/>
          <p:nvPr/>
        </p:nvSpPr>
        <p:spPr>
          <a:xfrm>
            <a:off x="6714660" y="1752301"/>
            <a:ext cx="1060382" cy="6207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84" name="Gruppo 30"/>
          <p:cNvGrpSpPr/>
          <p:nvPr/>
        </p:nvGrpSpPr>
        <p:grpSpPr>
          <a:xfrm>
            <a:off x="3950570" y="2293366"/>
            <a:ext cx="1335134" cy="761856"/>
            <a:chOff x="0" y="0"/>
            <a:chExt cx="1335133" cy="761855"/>
          </a:xfrm>
        </p:grpSpPr>
        <p:grpSp>
          <p:nvGrpSpPr>
            <p:cNvPr id="1382" name="Ovale 31"/>
            <p:cNvGrpSpPr/>
            <p:nvPr/>
          </p:nvGrpSpPr>
          <p:grpSpPr>
            <a:xfrm>
              <a:off x="615133" y="41855"/>
              <a:ext cx="720001" cy="720001"/>
              <a:chOff x="0" y="0"/>
              <a:chExt cx="719999" cy="719999"/>
            </a:xfrm>
          </p:grpSpPr>
          <p:sp>
            <p:nvSpPr>
              <p:cNvPr id="138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1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383" name="CasellaDiTesto 32"/>
            <p:cNvSpPr txBox="1"/>
            <p:nvPr/>
          </p:nvSpPr>
          <p:spPr>
            <a:xfrm>
              <a:off x="0" y="0"/>
              <a:ext cx="74163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4" name="Connettore diritto 33"/>
          <p:cNvSpPr/>
          <p:nvPr/>
        </p:nvSpPr>
        <p:spPr>
          <a:xfrm>
            <a:off x="5232402" y="1722132"/>
            <a:ext cx="2542640" cy="766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0" name="Gruppo 36"/>
          <p:cNvGrpSpPr/>
          <p:nvPr/>
        </p:nvGrpSpPr>
        <p:grpSpPr>
          <a:xfrm>
            <a:off x="4786727" y="3252127"/>
            <a:ext cx="1388424" cy="739141"/>
            <a:chOff x="0" y="0"/>
            <a:chExt cx="1388423" cy="739140"/>
          </a:xfrm>
        </p:grpSpPr>
        <p:grpSp>
          <p:nvGrpSpPr>
            <p:cNvPr id="1388" name="Ovale 37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38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8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389" name="CasellaDiTesto 38"/>
            <p:cNvSpPr txBox="1"/>
            <p:nvPr/>
          </p:nvSpPr>
          <p:spPr>
            <a:xfrm>
              <a:off x="0" y="0"/>
              <a:ext cx="69223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2/3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5" name="Connettore diritto 39"/>
          <p:cNvSpPr/>
          <p:nvPr/>
        </p:nvSpPr>
        <p:spPr>
          <a:xfrm>
            <a:off x="5731231" y="3111819"/>
            <a:ext cx="113409" cy="158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396" name="Gruppo 43"/>
          <p:cNvGrpSpPr/>
          <p:nvPr/>
        </p:nvGrpSpPr>
        <p:grpSpPr>
          <a:xfrm>
            <a:off x="9366835" y="2307817"/>
            <a:ext cx="1396465" cy="754950"/>
            <a:chOff x="0" y="0"/>
            <a:chExt cx="1396463" cy="754948"/>
          </a:xfrm>
        </p:grpSpPr>
        <p:grpSp>
          <p:nvGrpSpPr>
            <p:cNvPr id="1394" name="Ovale 44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39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93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395" name="CasellaDiTesto 46"/>
            <p:cNvSpPr txBox="1"/>
            <p:nvPr/>
          </p:nvSpPr>
          <p:spPr>
            <a:xfrm>
              <a:off x="723936" y="15808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6" name="Connettore diritto 47"/>
          <p:cNvSpPr/>
          <p:nvPr/>
        </p:nvSpPr>
        <p:spPr>
          <a:xfrm>
            <a:off x="8261494" y="1863311"/>
            <a:ext cx="1200441" cy="547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1427" name="Connettore diritto 52"/>
          <p:cNvSpPr/>
          <p:nvPr/>
        </p:nvSpPr>
        <p:spPr>
          <a:xfrm>
            <a:off x="8546243" y="2683864"/>
            <a:ext cx="30495" cy="88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03" name="Gruppo 53"/>
          <p:cNvGrpSpPr/>
          <p:nvPr/>
        </p:nvGrpSpPr>
        <p:grpSpPr>
          <a:xfrm>
            <a:off x="7819536" y="3252127"/>
            <a:ext cx="1449627" cy="739141"/>
            <a:chOff x="0" y="0"/>
            <a:chExt cx="1449625" cy="739140"/>
          </a:xfrm>
        </p:grpSpPr>
        <p:grpSp>
          <p:nvGrpSpPr>
            <p:cNvPr id="1401" name="Ovale 54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3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0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402" name="CasellaDiTesto 55"/>
            <p:cNvSpPr txBox="1"/>
            <p:nvPr/>
          </p:nvSpPr>
          <p:spPr>
            <a:xfrm>
              <a:off x="777098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0/1</a:t>
              </a:r>
            </a:p>
          </p:txBody>
        </p:sp>
      </p:grpSp>
      <p:grpSp>
        <p:nvGrpSpPr>
          <p:cNvPr id="1408" name="Gruppo 60"/>
          <p:cNvGrpSpPr/>
          <p:nvPr/>
        </p:nvGrpSpPr>
        <p:grpSpPr>
          <a:xfrm>
            <a:off x="6394253" y="3252127"/>
            <a:ext cx="1275290" cy="739141"/>
            <a:chOff x="0" y="0"/>
            <a:chExt cx="1275289" cy="739140"/>
          </a:xfrm>
        </p:grpSpPr>
        <p:grpSp>
          <p:nvGrpSpPr>
            <p:cNvPr id="1406" name="Ovale 61"/>
            <p:cNvGrpSpPr/>
            <p:nvPr/>
          </p:nvGrpSpPr>
          <p:grpSpPr>
            <a:xfrm>
              <a:off x="555289" y="0"/>
              <a:ext cx="720001" cy="720001"/>
              <a:chOff x="0" y="0"/>
              <a:chExt cx="719999" cy="719999"/>
            </a:xfrm>
          </p:grpSpPr>
          <p:sp>
            <p:nvSpPr>
              <p:cNvPr id="140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407" name="CasellaDiTesto 62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8" name="Connettore diritto 63"/>
          <p:cNvSpPr/>
          <p:nvPr/>
        </p:nvSpPr>
        <p:spPr>
          <a:xfrm>
            <a:off x="6457445" y="3048693"/>
            <a:ext cx="203949" cy="203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14" name="Gruppo 74"/>
          <p:cNvGrpSpPr/>
          <p:nvPr/>
        </p:nvGrpSpPr>
        <p:grpSpPr>
          <a:xfrm>
            <a:off x="3173026" y="3282386"/>
            <a:ext cx="1287141" cy="766288"/>
            <a:chOff x="0" y="0"/>
            <a:chExt cx="1287140" cy="766286"/>
          </a:xfrm>
        </p:grpSpPr>
        <p:grpSp>
          <p:nvGrpSpPr>
            <p:cNvPr id="1412" name="Ovale 75"/>
            <p:cNvGrpSpPr/>
            <p:nvPr/>
          </p:nvGrpSpPr>
          <p:grpSpPr>
            <a:xfrm>
              <a:off x="567140" y="0"/>
              <a:ext cx="720001" cy="720000"/>
              <a:chOff x="0" y="0"/>
              <a:chExt cx="719999" cy="719999"/>
            </a:xfrm>
          </p:grpSpPr>
          <p:sp>
            <p:nvSpPr>
              <p:cNvPr id="141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1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1413" name="CasellaDiTesto 76"/>
            <p:cNvSpPr txBox="1"/>
            <p:nvPr/>
          </p:nvSpPr>
          <p:spPr>
            <a:xfrm>
              <a:off x="0" y="27146"/>
              <a:ext cx="67252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 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29" name="Connettore diritto 81"/>
          <p:cNvSpPr/>
          <p:nvPr/>
        </p:nvSpPr>
        <p:spPr>
          <a:xfrm>
            <a:off x="4132950" y="3032347"/>
            <a:ext cx="195655" cy="24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420" name="Gruppo 88"/>
          <p:cNvGrpSpPr/>
          <p:nvPr/>
        </p:nvGrpSpPr>
        <p:grpSpPr>
          <a:xfrm>
            <a:off x="4788168" y="4150107"/>
            <a:ext cx="1388424" cy="739141"/>
            <a:chOff x="0" y="0"/>
            <a:chExt cx="1388423" cy="739140"/>
          </a:xfrm>
        </p:grpSpPr>
        <p:grpSp>
          <p:nvGrpSpPr>
            <p:cNvPr id="1418" name="Ovale 89"/>
            <p:cNvGrpSpPr/>
            <p:nvPr/>
          </p:nvGrpSpPr>
          <p:grpSpPr>
            <a:xfrm>
              <a:off x="668423" y="18664"/>
              <a:ext cx="720001" cy="720001"/>
              <a:chOff x="0" y="0"/>
              <a:chExt cx="719999" cy="719999"/>
            </a:xfrm>
          </p:grpSpPr>
          <p:sp>
            <p:nvSpPr>
              <p:cNvPr id="141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7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1419" name="CasellaDiTesto 94"/>
            <p:cNvSpPr txBox="1"/>
            <p:nvPr/>
          </p:nvSpPr>
          <p:spPr>
            <a:xfrm>
              <a:off x="0" y="0"/>
              <a:ext cx="67252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V = 3/4</a:t>
              </a:r>
            </a:p>
          </p:txBody>
        </p:sp>
      </p:grpSp>
      <p:sp>
        <p:nvSpPr>
          <p:cNvPr id="1430" name="Connettore diritto 95"/>
          <p:cNvSpPr/>
          <p:nvPr/>
        </p:nvSpPr>
        <p:spPr>
          <a:xfrm>
            <a:off x="5481203" y="3786645"/>
            <a:ext cx="939" cy="5845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CasellaDiTesto 6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474" name="Gruppo 8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437" name="Gruppo 5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435" name="Ovale 1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4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34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36" name="CasellaDiTesto 2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38" name="Connettore diritto 67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43" name="Gruppo 3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441" name="Ovale 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0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42" name="CasellaDiTesto 7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448" name="Gruppo 12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446" name="Ovale 1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5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47" name="CasellaDiTesto 1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49" name="Connettore diritto 1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54" name="Gruppo 30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452" name="Ovale 3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4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53" name="CasellaDiTesto 32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455" name="Connettore diritto 33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0" name="Gruppo 35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458" name="Ovale 36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57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459" name="CasellaDiTesto 37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1" name="Connettore diritto 38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66" name="Gruppo 42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464" name="Ovale 43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3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465" name="CasellaDiTesto 44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67" name="Connettore diritto 45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72" name="Gruppo 48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470" name="Ovale 4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46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69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471" name="CasellaDiTesto 5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473" name="Connettore diritto 51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CasellaDiTesto 1"/>
          <p:cNvSpPr txBox="1"/>
          <p:nvPr/>
        </p:nvSpPr>
        <p:spPr>
          <a:xfrm>
            <a:off x="187201" y="1011197"/>
            <a:ext cx="3396710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1477" name="Rectangle 1"/>
          <p:cNvSpPr txBox="1"/>
          <p:nvPr/>
        </p:nvSpPr>
        <p:spPr>
          <a:xfrm>
            <a:off x="2469322" y="5990051"/>
            <a:ext cx="7253356" cy="391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Nel secondo blocco, ovvero else if (pid == 0), entra solo B in quanto C (figlio di A) è appena stato creato e non eseguendo il controllo della condizione if(pid != 0), non entrerà in else if (pid == 0)</a:t>
            </a:r>
          </a:p>
        </p:txBody>
      </p:sp>
      <p:grpSp>
        <p:nvGrpSpPr>
          <p:cNvPr id="1513" name="Gruppo 2"/>
          <p:cNvGrpSpPr/>
          <p:nvPr/>
        </p:nvGrpSpPr>
        <p:grpSpPr>
          <a:xfrm>
            <a:off x="4698751" y="1310792"/>
            <a:ext cx="4878745" cy="3587047"/>
            <a:chOff x="0" y="0"/>
            <a:chExt cx="4878743" cy="3587046"/>
          </a:xfrm>
        </p:grpSpPr>
        <p:grpSp>
          <p:nvGrpSpPr>
            <p:cNvPr id="1482" name="Gruppo 5"/>
            <p:cNvGrpSpPr/>
            <p:nvPr/>
          </p:nvGrpSpPr>
          <p:grpSpPr>
            <a:xfrm>
              <a:off x="1064971" y="-1"/>
              <a:ext cx="1247057" cy="998411"/>
              <a:chOff x="0" y="0"/>
              <a:chExt cx="1247056" cy="998409"/>
            </a:xfrm>
          </p:grpSpPr>
          <p:grpSp>
            <p:nvGrpSpPr>
              <p:cNvPr id="1480" name="Ovale 39"/>
              <p:cNvGrpSpPr/>
              <p:nvPr/>
            </p:nvGrpSpPr>
            <p:grpSpPr>
              <a:xfrm>
                <a:off x="527056" y="278409"/>
                <a:ext cx="720001" cy="720001"/>
                <a:chOff x="0" y="0"/>
                <a:chExt cx="719999" cy="719999"/>
              </a:xfrm>
            </p:grpSpPr>
            <p:sp>
              <p:nvSpPr>
                <p:cNvPr id="14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481" name="CasellaDiTesto 40"/>
              <p:cNvSpPr txBox="1"/>
              <p:nvPr/>
            </p:nvSpPr>
            <p:spPr>
              <a:xfrm>
                <a:off x="0" y="0"/>
                <a:ext cx="109740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/-1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83" name="Connettore diritto 6"/>
            <p:cNvSpPr/>
            <p:nvPr/>
          </p:nvSpPr>
          <p:spPr>
            <a:xfrm flipH="1" flipV="1">
              <a:off x="2206585" y="892967"/>
              <a:ext cx="312911" cy="2420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88" name="Gruppo 7"/>
            <p:cNvGrpSpPr/>
            <p:nvPr/>
          </p:nvGrpSpPr>
          <p:grpSpPr>
            <a:xfrm>
              <a:off x="2414054" y="998409"/>
              <a:ext cx="1655636" cy="751211"/>
              <a:chOff x="0" y="0"/>
              <a:chExt cx="1655635" cy="751210"/>
            </a:xfrm>
          </p:grpSpPr>
          <p:grpSp>
            <p:nvGrpSpPr>
              <p:cNvPr id="1486" name="Ovale 37"/>
              <p:cNvGrpSpPr/>
              <p:nvPr/>
            </p:nvGrpSpPr>
            <p:grpSpPr>
              <a:xfrm>
                <a:off x="0" y="31210"/>
                <a:ext cx="720000" cy="720001"/>
                <a:chOff x="0" y="0"/>
                <a:chExt cx="719999" cy="719999"/>
              </a:xfrm>
            </p:grpSpPr>
            <p:sp>
              <p:nvSpPr>
                <p:cNvPr id="14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8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87" name="CasellaDiTesto 38"/>
              <p:cNvSpPr txBox="1"/>
              <p:nvPr/>
            </p:nvSpPr>
            <p:spPr>
              <a:xfrm>
                <a:off x="765719" y="0"/>
                <a:ext cx="8899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grpSp>
          <p:nvGrpSpPr>
            <p:cNvPr id="1493" name="Gruppo 8"/>
            <p:cNvGrpSpPr/>
            <p:nvPr/>
          </p:nvGrpSpPr>
          <p:grpSpPr>
            <a:xfrm>
              <a:off x="0" y="1017073"/>
              <a:ext cx="1505403" cy="742354"/>
              <a:chOff x="0" y="0"/>
              <a:chExt cx="1505402" cy="742353"/>
            </a:xfrm>
          </p:grpSpPr>
          <p:grpSp>
            <p:nvGrpSpPr>
              <p:cNvPr id="1491" name="Ovale 35"/>
              <p:cNvGrpSpPr/>
              <p:nvPr/>
            </p:nvGrpSpPr>
            <p:grpSpPr>
              <a:xfrm>
                <a:off x="785402" y="0"/>
                <a:ext cx="720001" cy="720000"/>
                <a:chOff x="0" y="0"/>
                <a:chExt cx="719999" cy="719999"/>
              </a:xfrm>
            </p:grpSpPr>
            <p:sp>
              <p:nvSpPr>
                <p:cNvPr id="14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92" name="CasellaDiTesto 36"/>
              <p:cNvSpPr txBox="1"/>
              <p:nvPr/>
            </p:nvSpPr>
            <p:spPr>
              <a:xfrm>
                <a:off x="0" y="3213"/>
                <a:ext cx="949125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0</a:t>
                </a:r>
              </a:p>
            </p:txBody>
          </p:sp>
        </p:grpSp>
        <p:sp>
          <p:nvSpPr>
            <p:cNvPr id="1494" name="Connettore diritto 9"/>
            <p:cNvSpPr/>
            <p:nvPr/>
          </p:nvSpPr>
          <p:spPr>
            <a:xfrm flipH="1">
              <a:off x="1399960" y="892967"/>
              <a:ext cx="297510" cy="2295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99" name="Gruppo 10"/>
            <p:cNvGrpSpPr/>
            <p:nvPr/>
          </p:nvGrpSpPr>
          <p:grpSpPr>
            <a:xfrm>
              <a:off x="1644869" y="1937405"/>
              <a:ext cx="1489185" cy="739141"/>
              <a:chOff x="0" y="0"/>
              <a:chExt cx="1489184" cy="739140"/>
            </a:xfrm>
          </p:grpSpPr>
          <p:grpSp>
            <p:nvGrpSpPr>
              <p:cNvPr id="1497" name="Ovale 27"/>
              <p:cNvGrpSpPr/>
              <p:nvPr/>
            </p:nvGrpSpPr>
            <p:grpSpPr>
              <a:xfrm>
                <a:off x="769184" y="0"/>
                <a:ext cx="720001" cy="720001"/>
                <a:chOff x="0" y="0"/>
                <a:chExt cx="719999" cy="719999"/>
              </a:xfrm>
            </p:grpSpPr>
            <p:sp>
              <p:nvSpPr>
                <p:cNvPr id="14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498" name="CasellaDiTesto 34"/>
              <p:cNvSpPr txBox="1"/>
              <p:nvPr/>
            </p:nvSpPr>
            <p:spPr>
              <a:xfrm>
                <a:off x="0" y="0"/>
                <a:ext cx="88991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0" name="Connettore diritto 11"/>
            <p:cNvSpPr/>
            <p:nvPr/>
          </p:nvSpPr>
          <p:spPr>
            <a:xfrm>
              <a:off x="2774053" y="1749618"/>
              <a:ext cx="1" cy="1877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05" name="Gruppo 12"/>
            <p:cNvGrpSpPr/>
            <p:nvPr/>
          </p:nvGrpSpPr>
          <p:grpSpPr>
            <a:xfrm>
              <a:off x="3371391" y="1937405"/>
              <a:ext cx="1507353" cy="781280"/>
              <a:chOff x="0" y="0"/>
              <a:chExt cx="1507352" cy="781278"/>
            </a:xfrm>
          </p:grpSpPr>
          <p:grpSp>
            <p:nvGrpSpPr>
              <p:cNvPr id="1503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2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04" name="CasellaDiTesto 26"/>
              <p:cNvSpPr txBox="1"/>
              <p:nvPr/>
            </p:nvSpPr>
            <p:spPr>
              <a:xfrm>
                <a:off x="765719" y="42138"/>
                <a:ext cx="741634" cy="739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</a:t>
                </a:r>
              </a:p>
            </p:txBody>
          </p:sp>
        </p:grpSp>
        <p:sp>
          <p:nvSpPr>
            <p:cNvPr id="1506" name="Connettore diritto 13"/>
            <p:cNvSpPr/>
            <p:nvPr/>
          </p:nvSpPr>
          <p:spPr>
            <a:xfrm>
              <a:off x="3028612" y="1644176"/>
              <a:ext cx="448222" cy="3986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11" name="Gruppo 17"/>
            <p:cNvGrpSpPr/>
            <p:nvPr/>
          </p:nvGrpSpPr>
          <p:grpSpPr>
            <a:xfrm>
              <a:off x="1741482" y="2847906"/>
              <a:ext cx="1390865" cy="739141"/>
              <a:chOff x="0" y="0"/>
              <a:chExt cx="1390864" cy="739140"/>
            </a:xfrm>
          </p:grpSpPr>
          <p:grpSp>
            <p:nvGrpSpPr>
              <p:cNvPr id="1509" name="Ovale 23"/>
              <p:cNvGrpSpPr/>
              <p:nvPr/>
            </p:nvGrpSpPr>
            <p:grpSpPr>
              <a:xfrm>
                <a:off x="670864" y="0"/>
                <a:ext cx="720001" cy="720001"/>
                <a:chOff x="0" y="0"/>
                <a:chExt cx="719999" cy="719999"/>
              </a:xfrm>
            </p:grpSpPr>
            <p:sp>
              <p:nvSpPr>
                <p:cNvPr id="15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08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10" name="CasellaDiTesto 24"/>
              <p:cNvSpPr txBox="1"/>
              <p:nvPr/>
            </p:nvSpPr>
            <p:spPr>
              <a:xfrm>
                <a:off x="0" y="0"/>
                <a:ext cx="741633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 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sp>
          <p:nvSpPr>
            <p:cNvPr id="1512" name="Connettore diritto 18"/>
            <p:cNvSpPr/>
            <p:nvPr/>
          </p:nvSpPr>
          <p:spPr>
            <a:xfrm flipH="1">
              <a:off x="2772345" y="2657406"/>
              <a:ext cx="1709" cy="19050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asellaDiTesto 6"/>
          <p:cNvSpPr txBox="1"/>
          <p:nvPr/>
        </p:nvSpPr>
        <p:spPr>
          <a:xfrm>
            <a:off x="340687" y="2197892"/>
            <a:ext cx="3172872" cy="2682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pid_t</a:t>
            </a:r>
            <a:r>
              <a:t> pid;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131" name="CasellaDiTesto 48"/>
          <p:cNvSpPr txBox="1"/>
          <p:nvPr/>
        </p:nvSpPr>
        <p:spPr>
          <a:xfrm>
            <a:off x="1235424" y="4717141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1/2/3/4/5</a:t>
            </a:r>
          </a:p>
        </p:txBody>
      </p:sp>
      <p:grpSp>
        <p:nvGrpSpPr>
          <p:cNvPr id="179" name="Gruppo 86"/>
          <p:cNvGrpSpPr/>
          <p:nvPr/>
        </p:nvGrpSpPr>
        <p:grpSpPr>
          <a:xfrm>
            <a:off x="4725964" y="1987938"/>
            <a:ext cx="6701970" cy="2882596"/>
            <a:chOff x="0" y="0"/>
            <a:chExt cx="6701969" cy="2882595"/>
          </a:xfrm>
        </p:grpSpPr>
        <p:grpSp>
          <p:nvGrpSpPr>
            <p:cNvPr id="136" name="Gruppo 1"/>
            <p:cNvGrpSpPr/>
            <p:nvPr/>
          </p:nvGrpSpPr>
          <p:grpSpPr>
            <a:xfrm>
              <a:off x="2608901" y="-1"/>
              <a:ext cx="1694651" cy="1084022"/>
              <a:chOff x="0" y="0"/>
              <a:chExt cx="1694650" cy="1084020"/>
            </a:xfrm>
          </p:grpSpPr>
          <p:grpSp>
            <p:nvGrpSpPr>
              <p:cNvPr id="134" name="Ovale 2"/>
              <p:cNvGrpSpPr/>
              <p:nvPr/>
            </p:nvGrpSpPr>
            <p:grpSpPr>
              <a:xfrm>
                <a:off x="0" y="364020"/>
                <a:ext cx="720000" cy="720001"/>
                <a:chOff x="0" y="0"/>
                <a:chExt cx="719999" cy="719999"/>
              </a:xfrm>
            </p:grpSpPr>
            <p:sp>
              <p:nvSpPr>
                <p:cNvPr id="13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35" name="CasellaDiTesto 3"/>
              <p:cNvSpPr txBox="1"/>
              <p:nvPr/>
            </p:nvSpPr>
            <p:spPr>
              <a:xfrm>
                <a:off x="794751" y="0"/>
                <a:ext cx="8999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1/2/3/4</a:t>
                </a:r>
              </a:p>
            </p:txBody>
          </p:sp>
        </p:grpSp>
        <p:sp>
          <p:nvSpPr>
            <p:cNvPr id="137" name="Connettore diritto 4"/>
            <p:cNvSpPr/>
            <p:nvPr/>
          </p:nvSpPr>
          <p:spPr>
            <a:xfrm>
              <a:off x="3223459" y="978577"/>
              <a:ext cx="489753" cy="32228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2" name="Gruppo 39"/>
            <p:cNvGrpSpPr/>
            <p:nvPr/>
          </p:nvGrpSpPr>
          <p:grpSpPr>
            <a:xfrm>
              <a:off x="3607770" y="1176754"/>
              <a:ext cx="1517337" cy="739141"/>
              <a:chOff x="0" y="0"/>
              <a:chExt cx="1517336" cy="739140"/>
            </a:xfrm>
          </p:grpSpPr>
          <p:grpSp>
            <p:nvGrpSpPr>
              <p:cNvPr id="140" name="Ovale 40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3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41" name="CasellaDiTesto 41"/>
              <p:cNvSpPr txBox="1"/>
              <p:nvPr/>
            </p:nvSpPr>
            <p:spPr>
              <a:xfrm>
                <a:off x="765719" y="0"/>
                <a:ext cx="7516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1/2/3</a:t>
                </a:r>
              </a:p>
            </p:txBody>
          </p:sp>
        </p:grpSp>
        <p:grpSp>
          <p:nvGrpSpPr>
            <p:cNvPr id="147" name="Gruppo 44"/>
            <p:cNvGrpSpPr/>
            <p:nvPr/>
          </p:nvGrpSpPr>
          <p:grpSpPr>
            <a:xfrm>
              <a:off x="1597029" y="1195418"/>
              <a:ext cx="1457955" cy="739141"/>
              <a:chOff x="0" y="0"/>
              <a:chExt cx="1457954" cy="739140"/>
            </a:xfrm>
          </p:grpSpPr>
          <p:grpSp>
            <p:nvGrpSpPr>
              <p:cNvPr id="145" name="Ovale 4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4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46" name="CasellaDiTesto 4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48" name="Connettore diritto 49"/>
            <p:cNvSpPr/>
            <p:nvPr/>
          </p:nvSpPr>
          <p:spPr>
            <a:xfrm flipV="1">
              <a:off x="2211587" y="978577"/>
              <a:ext cx="502757" cy="340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49" name="Connettore diritto 52"/>
            <p:cNvSpPr/>
            <p:nvPr/>
          </p:nvSpPr>
          <p:spPr>
            <a:xfrm>
              <a:off x="4222327" y="1809975"/>
              <a:ext cx="466524" cy="4246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" name="Gruppo 53"/>
            <p:cNvGrpSpPr/>
            <p:nvPr/>
          </p:nvGrpSpPr>
          <p:grpSpPr>
            <a:xfrm>
              <a:off x="4583408" y="2110501"/>
              <a:ext cx="1457956" cy="739141"/>
              <a:chOff x="0" y="0"/>
              <a:chExt cx="1457954" cy="739140"/>
            </a:xfrm>
          </p:grpSpPr>
          <p:grpSp>
            <p:nvGrpSpPr>
              <p:cNvPr id="152" name="Ovale 54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" name="CasellaDiTesto 55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</a:t>
                </a:r>
              </a:p>
            </p:txBody>
          </p:sp>
        </p:grpSp>
        <p:grpSp>
          <p:nvGrpSpPr>
            <p:cNvPr id="159" name="Gruppo 59"/>
            <p:cNvGrpSpPr/>
            <p:nvPr/>
          </p:nvGrpSpPr>
          <p:grpSpPr>
            <a:xfrm>
              <a:off x="-1" y="1084019"/>
              <a:ext cx="1295344" cy="840731"/>
              <a:chOff x="0" y="0"/>
              <a:chExt cx="1295342" cy="840730"/>
            </a:xfrm>
          </p:grpSpPr>
          <p:grpSp>
            <p:nvGrpSpPr>
              <p:cNvPr id="157" name="Ovale 60"/>
              <p:cNvGrpSpPr/>
              <p:nvPr/>
            </p:nvGrpSpPr>
            <p:grpSpPr>
              <a:xfrm>
                <a:off x="575342" y="120730"/>
                <a:ext cx="720001" cy="720001"/>
                <a:chOff x="0" y="0"/>
                <a:chExt cx="719999" cy="719999"/>
              </a:xfrm>
            </p:grpSpPr>
            <p:sp>
              <p:nvSpPr>
                <p:cNvPr id="1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8" name="CasellaDiTesto 61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0" name="Connettore diritto 62"/>
            <p:cNvSpPr/>
            <p:nvPr/>
          </p:nvSpPr>
          <p:spPr>
            <a:xfrm flipV="1">
              <a:off x="1189900" y="724020"/>
              <a:ext cx="1419002" cy="58617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" name="Gruppo 68"/>
            <p:cNvGrpSpPr/>
            <p:nvPr/>
          </p:nvGrpSpPr>
          <p:grpSpPr>
            <a:xfrm>
              <a:off x="3153496" y="1954987"/>
              <a:ext cx="1177836" cy="912843"/>
              <a:chOff x="0" y="0"/>
              <a:chExt cx="1177835" cy="912842"/>
            </a:xfrm>
          </p:grpSpPr>
          <p:grpSp>
            <p:nvGrpSpPr>
              <p:cNvPr id="163" name="Ovale 69"/>
              <p:cNvGrpSpPr/>
              <p:nvPr/>
            </p:nvGrpSpPr>
            <p:grpSpPr>
              <a:xfrm>
                <a:off x="457835" y="192842"/>
                <a:ext cx="720001" cy="720001"/>
                <a:chOff x="0" y="0"/>
                <a:chExt cx="719999" cy="719999"/>
              </a:xfrm>
            </p:grpSpPr>
            <p:sp>
              <p:nvSpPr>
                <p:cNvPr id="1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4" name="CasellaDiTesto 7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3</a:t>
                </a:r>
              </a:p>
            </p:txBody>
          </p:sp>
        </p:grpSp>
        <p:sp>
          <p:nvSpPr>
            <p:cNvPr id="166" name="Connettore diritto 71"/>
            <p:cNvSpPr/>
            <p:nvPr/>
          </p:nvSpPr>
          <p:spPr>
            <a:xfrm>
              <a:off x="3967770" y="1915417"/>
              <a:ext cx="3562" cy="23241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" name="Gruppo 74"/>
            <p:cNvGrpSpPr/>
            <p:nvPr/>
          </p:nvGrpSpPr>
          <p:grpSpPr>
            <a:xfrm>
              <a:off x="1592630" y="2143455"/>
              <a:ext cx="1457955" cy="739141"/>
              <a:chOff x="0" y="0"/>
              <a:chExt cx="1457954" cy="739140"/>
            </a:xfrm>
          </p:grpSpPr>
          <p:grpSp>
            <p:nvGrpSpPr>
              <p:cNvPr id="169" name="Ovale 75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0" name="CasellaDiTesto 7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2/3</a:t>
                </a:r>
              </a:p>
            </p:txBody>
          </p:sp>
        </p:grpSp>
        <p:sp>
          <p:nvSpPr>
            <p:cNvPr id="172" name="Connettore diritto 77"/>
            <p:cNvSpPr/>
            <p:nvPr/>
          </p:nvSpPr>
          <p:spPr>
            <a:xfrm flipH="1">
              <a:off x="1952630" y="1934082"/>
              <a:ext cx="4399" cy="2280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" name="Gruppo 80"/>
            <p:cNvGrpSpPr/>
            <p:nvPr/>
          </p:nvGrpSpPr>
          <p:grpSpPr>
            <a:xfrm>
              <a:off x="5244015" y="1186086"/>
              <a:ext cx="1457955" cy="739141"/>
              <a:chOff x="0" y="0"/>
              <a:chExt cx="1457954" cy="739140"/>
            </a:xfrm>
          </p:grpSpPr>
          <p:grpSp>
            <p:nvGrpSpPr>
              <p:cNvPr id="175" name="Ovale 81"/>
              <p:cNvGrpSpPr/>
              <p:nvPr/>
            </p:nvGrpSpPr>
            <p:grpSpPr>
              <a:xfrm>
                <a:off x="0" y="18664"/>
                <a:ext cx="720000" cy="720001"/>
                <a:chOff x="0" y="0"/>
                <a:chExt cx="719999" cy="719999"/>
              </a:xfrm>
            </p:grpSpPr>
            <p:sp>
              <p:nvSpPr>
                <p:cNvPr id="17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6" name="CasellaDiTesto 82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I = 4</a:t>
                </a:r>
              </a:p>
            </p:txBody>
          </p:sp>
        </p:grpSp>
        <p:sp>
          <p:nvSpPr>
            <p:cNvPr id="178" name="Connettore diritto 83"/>
            <p:cNvSpPr/>
            <p:nvPr/>
          </p:nvSpPr>
          <p:spPr>
            <a:xfrm flipH="1" flipV="1">
              <a:off x="3328901" y="724019"/>
              <a:ext cx="2020557" cy="5861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CasellaDiTesto 1"/>
          <p:cNvSpPr txBox="1"/>
          <p:nvPr/>
        </p:nvSpPr>
        <p:spPr>
          <a:xfrm>
            <a:off x="157703" y="1767005"/>
            <a:ext cx="2795415" cy="3329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+=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else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 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(glob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</a:t>
            </a:r>
            <a:r>
              <a:rPr>
                <a:solidFill>
                  <a:srgbClr val="DCDCAA"/>
                </a:solidFill>
              </a:rPr>
              <a:t>exit</a:t>
            </a:r>
            <a:r>
              <a:t>(</a:t>
            </a:r>
            <a:r>
              <a:rPr>
                <a:solidFill>
                  <a:srgbClr val="D4D4D4"/>
                </a:solidFill>
              </a:rPr>
              <a:t>-</a:t>
            </a:r>
            <a:r>
              <a:rPr>
                <a:solidFill>
                  <a:srgbClr val="B5CEA8"/>
                </a:solidFill>
              </a:rPr>
              <a:t>3</a:t>
            </a:r>
            <a:r>
              <a:t>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557" name="Gruppo 43"/>
          <p:cNvGrpSpPr/>
          <p:nvPr/>
        </p:nvGrpSpPr>
        <p:grpSpPr>
          <a:xfrm>
            <a:off x="4576029" y="1397651"/>
            <a:ext cx="3089121" cy="4062695"/>
            <a:chOff x="0" y="0"/>
            <a:chExt cx="3089120" cy="4062694"/>
          </a:xfrm>
        </p:grpSpPr>
        <p:grpSp>
          <p:nvGrpSpPr>
            <p:cNvPr id="1520" name="Gruppo 44"/>
            <p:cNvGrpSpPr/>
            <p:nvPr/>
          </p:nvGrpSpPr>
          <p:grpSpPr>
            <a:xfrm>
              <a:off x="313722" y="0"/>
              <a:ext cx="1251683" cy="720000"/>
              <a:chOff x="0" y="0"/>
              <a:chExt cx="1251682" cy="719999"/>
            </a:xfrm>
          </p:grpSpPr>
          <p:grpSp>
            <p:nvGrpSpPr>
              <p:cNvPr id="1518" name="Ovale 69"/>
              <p:cNvGrpSpPr/>
              <p:nvPr/>
            </p:nvGrpSpPr>
            <p:grpSpPr>
              <a:xfrm>
                <a:off x="531682" y="0"/>
                <a:ext cx="720001" cy="720000"/>
                <a:chOff x="0" y="0"/>
                <a:chExt cx="719999" cy="719999"/>
              </a:xfrm>
            </p:grpSpPr>
            <p:sp>
              <p:nvSpPr>
                <p:cNvPr id="15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17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519" name="CasellaDiTesto 70"/>
              <p:cNvSpPr txBox="1"/>
              <p:nvPr/>
            </p:nvSpPr>
            <p:spPr>
              <a:xfrm>
                <a:off x="0" y="4422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21" name="Connettore diritto 45"/>
            <p:cNvSpPr/>
            <p:nvPr/>
          </p:nvSpPr>
          <p:spPr>
            <a:xfrm flipH="1" flipV="1">
              <a:off x="1459962" y="614557"/>
              <a:ext cx="295931" cy="2108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26" name="Gruppo 46"/>
            <p:cNvGrpSpPr/>
            <p:nvPr/>
          </p:nvGrpSpPr>
          <p:grpSpPr>
            <a:xfrm>
              <a:off x="1650450" y="719999"/>
              <a:ext cx="1438671" cy="720001"/>
              <a:chOff x="0" y="0"/>
              <a:chExt cx="1438669" cy="719999"/>
            </a:xfrm>
          </p:grpSpPr>
          <p:grpSp>
            <p:nvGrpSpPr>
              <p:cNvPr id="1524" name="Ovale 6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525" name="CasellaDiTesto 68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531" name="Gruppo 47"/>
            <p:cNvGrpSpPr/>
            <p:nvPr/>
          </p:nvGrpSpPr>
          <p:grpSpPr>
            <a:xfrm>
              <a:off x="1650450" y="1586916"/>
              <a:ext cx="1438671" cy="720001"/>
              <a:chOff x="0" y="0"/>
              <a:chExt cx="1438669" cy="719999"/>
            </a:xfrm>
          </p:grpSpPr>
          <p:grpSp>
            <p:nvGrpSpPr>
              <p:cNvPr id="1529" name="Ovale 6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2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530" name="CasellaDiTesto 66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2" name="Connettore diritto 48"/>
            <p:cNvSpPr/>
            <p:nvPr/>
          </p:nvSpPr>
          <p:spPr>
            <a:xfrm flipV="1">
              <a:off x="2010451" y="1439999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37" name="Gruppo 49"/>
            <p:cNvGrpSpPr/>
            <p:nvPr/>
          </p:nvGrpSpPr>
          <p:grpSpPr>
            <a:xfrm>
              <a:off x="1650450" y="2453833"/>
              <a:ext cx="1438671" cy="720001"/>
              <a:chOff x="0" y="0"/>
              <a:chExt cx="1438669" cy="719999"/>
            </a:xfrm>
          </p:grpSpPr>
          <p:grpSp>
            <p:nvGrpSpPr>
              <p:cNvPr id="1535" name="Ovale 6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5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536" name="CasellaDiTesto 64"/>
              <p:cNvSpPr txBox="1"/>
              <p:nvPr/>
            </p:nvSpPr>
            <p:spPr>
              <a:xfrm>
                <a:off x="746435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538" name="Connettore diritto 50"/>
            <p:cNvSpPr/>
            <p:nvPr/>
          </p:nvSpPr>
          <p:spPr>
            <a:xfrm flipV="1">
              <a:off x="2010451" y="2306916"/>
              <a:ext cx="1" cy="1469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3" name="Gruppo 51"/>
            <p:cNvGrpSpPr/>
            <p:nvPr/>
          </p:nvGrpSpPr>
          <p:grpSpPr>
            <a:xfrm>
              <a:off x="-1" y="1587411"/>
              <a:ext cx="1431473" cy="720001"/>
              <a:chOff x="0" y="0"/>
              <a:chExt cx="1431471" cy="719999"/>
            </a:xfrm>
          </p:grpSpPr>
          <p:grpSp>
            <p:nvGrpSpPr>
              <p:cNvPr id="1541" name="Ovale 61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542" name="CasellaDiTesto 62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44" name="Connettore diritto 52"/>
            <p:cNvSpPr/>
            <p:nvPr/>
          </p:nvSpPr>
          <p:spPr>
            <a:xfrm flipH="1">
              <a:off x="1326029" y="1334557"/>
              <a:ext cx="429865" cy="35829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49" name="Gruppo 53"/>
            <p:cNvGrpSpPr/>
            <p:nvPr/>
          </p:nvGrpSpPr>
          <p:grpSpPr>
            <a:xfrm>
              <a:off x="4172" y="2459823"/>
              <a:ext cx="1431473" cy="720001"/>
              <a:chOff x="0" y="0"/>
              <a:chExt cx="1431471" cy="719999"/>
            </a:xfrm>
          </p:grpSpPr>
          <p:grpSp>
            <p:nvGrpSpPr>
              <p:cNvPr id="1547" name="Ovale 59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4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548" name="CasellaDiTesto 60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0" name="Connettore diritto 54"/>
            <p:cNvSpPr/>
            <p:nvPr/>
          </p:nvSpPr>
          <p:spPr>
            <a:xfrm flipH="1" flipV="1">
              <a:off x="1071471" y="2307411"/>
              <a:ext cx="4174" cy="1524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55" name="Gruppo 55"/>
            <p:cNvGrpSpPr/>
            <p:nvPr/>
          </p:nvGrpSpPr>
          <p:grpSpPr>
            <a:xfrm>
              <a:off x="3103" y="3342694"/>
              <a:ext cx="1431473" cy="720001"/>
              <a:chOff x="0" y="0"/>
              <a:chExt cx="1431471" cy="719999"/>
            </a:xfrm>
          </p:grpSpPr>
          <p:grpSp>
            <p:nvGrpSpPr>
              <p:cNvPr id="1553" name="Ovale 57"/>
              <p:cNvGrpSpPr/>
              <p:nvPr/>
            </p:nvGrpSpPr>
            <p:grpSpPr>
              <a:xfrm>
                <a:off x="711471" y="0"/>
                <a:ext cx="720001" cy="720000"/>
                <a:chOff x="0" y="0"/>
                <a:chExt cx="719999" cy="719999"/>
              </a:xfrm>
            </p:grpSpPr>
            <p:sp>
              <p:nvSpPr>
                <p:cNvPr id="15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552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554" name="CasellaDiTesto 58"/>
              <p:cNvSpPr txBox="1"/>
              <p:nvPr/>
            </p:nvSpPr>
            <p:spPr>
              <a:xfrm>
                <a:off x="0" y="73485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556" name="Connettore diritto 56"/>
            <p:cNvSpPr/>
            <p:nvPr/>
          </p:nvSpPr>
          <p:spPr>
            <a:xfrm flipV="1">
              <a:off x="1074575" y="3179823"/>
              <a:ext cx="1070" cy="16287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CasellaDiTesto 1"/>
          <p:cNvSpPr txBox="1"/>
          <p:nvPr/>
        </p:nvSpPr>
        <p:spPr>
          <a:xfrm>
            <a:off x="194273" y="1551563"/>
            <a:ext cx="3989689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i;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&gt;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</a:t>
            </a:r>
            <a:r>
              <a:rPr>
                <a:solidFill>
                  <a:srgbClr val="D4D4D4"/>
                </a:solidFill>
              </a:rPr>
              <a:t>--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 </a:t>
            </a:r>
            <a:r>
              <a:t>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t>pid)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grpSp>
        <p:nvGrpSpPr>
          <p:cNvPr id="1564" name="Gruppo 2"/>
          <p:cNvGrpSpPr/>
          <p:nvPr/>
        </p:nvGrpSpPr>
        <p:grpSpPr>
          <a:xfrm>
            <a:off x="7382086" y="1744695"/>
            <a:ext cx="2088241" cy="782054"/>
            <a:chOff x="0" y="0"/>
            <a:chExt cx="2088240" cy="782053"/>
          </a:xfrm>
        </p:grpSpPr>
        <p:grpSp>
          <p:nvGrpSpPr>
            <p:cNvPr id="1562" name="Ovale 3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0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1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563" name="CasellaDiTesto 4"/>
            <p:cNvSpPr txBox="1"/>
            <p:nvPr/>
          </p:nvSpPr>
          <p:spPr>
            <a:xfrm>
              <a:off x="802876" y="0"/>
              <a:ext cx="1285365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3/6/9/6/8/6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7" name="Connettore diritto 5"/>
          <p:cNvSpPr/>
          <p:nvPr/>
        </p:nvSpPr>
        <p:spPr>
          <a:xfrm>
            <a:off x="8815167" y="2483676"/>
            <a:ext cx="318156" cy="2846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70" name="Gruppo 9"/>
          <p:cNvGrpSpPr/>
          <p:nvPr/>
        </p:nvGrpSpPr>
        <p:grpSpPr>
          <a:xfrm>
            <a:off x="8330444" y="2526748"/>
            <a:ext cx="1939958" cy="782054"/>
            <a:chOff x="0" y="0"/>
            <a:chExt cx="1939957" cy="782053"/>
          </a:xfrm>
        </p:grpSpPr>
        <p:grpSp>
          <p:nvGrpSpPr>
            <p:cNvPr id="1568" name="Ovale 14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6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67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569" name="CasellaDiTesto 15"/>
            <p:cNvSpPr txBox="1"/>
            <p:nvPr/>
          </p:nvSpPr>
          <p:spPr>
            <a:xfrm>
              <a:off x="802875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3/6/3/5/3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grpSp>
        <p:nvGrpSpPr>
          <p:cNvPr id="1575" name="Gruppo 17"/>
          <p:cNvGrpSpPr/>
          <p:nvPr/>
        </p:nvGrpSpPr>
        <p:grpSpPr>
          <a:xfrm>
            <a:off x="5587555" y="2588801"/>
            <a:ext cx="1585786" cy="798133"/>
            <a:chOff x="0" y="0"/>
            <a:chExt cx="1585785" cy="798131"/>
          </a:xfrm>
        </p:grpSpPr>
        <p:grpSp>
          <p:nvGrpSpPr>
            <p:cNvPr id="1573" name="Ovale 18"/>
            <p:cNvGrpSpPr/>
            <p:nvPr/>
          </p:nvGrpSpPr>
          <p:grpSpPr>
            <a:xfrm>
              <a:off x="865785" y="0"/>
              <a:ext cx="720001" cy="720000"/>
              <a:chOff x="0" y="0"/>
              <a:chExt cx="719999" cy="719999"/>
            </a:xfrm>
          </p:grpSpPr>
          <p:sp>
            <p:nvSpPr>
              <p:cNvPr id="157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2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574" name="CasellaDiTesto 23"/>
            <p:cNvSpPr txBox="1"/>
            <p:nvPr/>
          </p:nvSpPr>
          <p:spPr>
            <a:xfrm>
              <a:off x="0" y="58991"/>
              <a:ext cx="926292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9/11/9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8" name="Connettore diritto 28"/>
          <p:cNvSpPr/>
          <p:nvPr/>
        </p:nvSpPr>
        <p:spPr>
          <a:xfrm>
            <a:off x="7082310" y="2236209"/>
            <a:ext cx="1102655" cy="4593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1" name="Gruppo 35"/>
          <p:cNvGrpSpPr/>
          <p:nvPr/>
        </p:nvGrpSpPr>
        <p:grpSpPr>
          <a:xfrm>
            <a:off x="8330444" y="3491053"/>
            <a:ext cx="1623729" cy="755744"/>
            <a:chOff x="0" y="0"/>
            <a:chExt cx="1623728" cy="755742"/>
          </a:xfrm>
        </p:grpSpPr>
        <p:grpSp>
          <p:nvGrpSpPr>
            <p:cNvPr id="1579" name="Ovale 4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57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78" name="D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1580" name="CasellaDiTesto 41"/>
            <p:cNvSpPr txBox="1"/>
            <p:nvPr/>
          </p:nvSpPr>
          <p:spPr>
            <a:xfrm>
              <a:off x="783211" y="16602"/>
              <a:ext cx="840518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6/8/6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09" name="Connettore diritto 46"/>
          <p:cNvSpPr/>
          <p:nvPr/>
        </p:nvSpPr>
        <p:spPr>
          <a:xfrm>
            <a:off x="9202353" y="3265729"/>
            <a:ext cx="40228" cy="2419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87" name="Gruppo 50"/>
          <p:cNvGrpSpPr/>
          <p:nvPr/>
        </p:nvGrpSpPr>
        <p:grpSpPr>
          <a:xfrm>
            <a:off x="4229186" y="2607465"/>
            <a:ext cx="1281589" cy="739141"/>
            <a:chOff x="0" y="0"/>
            <a:chExt cx="1281588" cy="739140"/>
          </a:xfrm>
        </p:grpSpPr>
        <p:grpSp>
          <p:nvGrpSpPr>
            <p:cNvPr id="1585" name="Ovale 51"/>
            <p:cNvGrpSpPr/>
            <p:nvPr/>
          </p:nvGrpSpPr>
          <p:grpSpPr>
            <a:xfrm>
              <a:off x="561588" y="0"/>
              <a:ext cx="720001" cy="720001"/>
              <a:chOff x="0" y="0"/>
              <a:chExt cx="719999" cy="719999"/>
            </a:xfrm>
          </p:grpSpPr>
          <p:sp>
            <p:nvSpPr>
              <p:cNvPr id="15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84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1586" name="CasellaDiTesto 52"/>
            <p:cNvSpPr txBox="1"/>
            <p:nvPr/>
          </p:nvSpPr>
          <p:spPr>
            <a:xfrm>
              <a:off x="0" y="0"/>
              <a:ext cx="543952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0" name="Connettore diritto 53"/>
          <p:cNvSpPr/>
          <p:nvPr/>
        </p:nvSpPr>
        <p:spPr>
          <a:xfrm>
            <a:off x="5493625" y="2192793"/>
            <a:ext cx="2691340" cy="636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3" name="Gruppo 56"/>
          <p:cNvGrpSpPr/>
          <p:nvPr/>
        </p:nvGrpSpPr>
        <p:grpSpPr>
          <a:xfrm>
            <a:off x="9903372" y="3428999"/>
            <a:ext cx="1346829" cy="782055"/>
            <a:chOff x="0" y="0"/>
            <a:chExt cx="1346827" cy="782053"/>
          </a:xfrm>
        </p:grpSpPr>
        <p:grpSp>
          <p:nvGrpSpPr>
            <p:cNvPr id="1591" name="Ovale 57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158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0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1592" name="CasellaDiTesto 58"/>
            <p:cNvSpPr txBox="1"/>
            <p:nvPr/>
          </p:nvSpPr>
          <p:spPr>
            <a:xfrm>
              <a:off x="802875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1" name="Connettore diritto 59"/>
          <p:cNvSpPr/>
          <p:nvPr/>
        </p:nvSpPr>
        <p:spPr>
          <a:xfrm>
            <a:off x="9792654" y="3265729"/>
            <a:ext cx="339156" cy="239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599" name="Gruppo 62"/>
          <p:cNvGrpSpPr/>
          <p:nvPr/>
        </p:nvGrpSpPr>
        <p:grpSpPr>
          <a:xfrm>
            <a:off x="5757047" y="3472388"/>
            <a:ext cx="1418642" cy="739141"/>
            <a:chOff x="0" y="0"/>
            <a:chExt cx="1418641" cy="739140"/>
          </a:xfrm>
        </p:grpSpPr>
        <p:grpSp>
          <p:nvGrpSpPr>
            <p:cNvPr id="1597" name="Ovale 63"/>
            <p:cNvGrpSpPr/>
            <p:nvPr/>
          </p:nvGrpSpPr>
          <p:grpSpPr>
            <a:xfrm>
              <a:off x="698641" y="0"/>
              <a:ext cx="720001" cy="720001"/>
              <a:chOff x="0" y="0"/>
              <a:chExt cx="719999" cy="719999"/>
            </a:xfrm>
          </p:grpSpPr>
          <p:sp>
            <p:nvSpPr>
              <p:cNvPr id="159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596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1598" name="CasellaDiTesto 64"/>
            <p:cNvSpPr txBox="1"/>
            <p:nvPr/>
          </p:nvSpPr>
          <p:spPr>
            <a:xfrm>
              <a:off x="0" y="0"/>
              <a:ext cx="62972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11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2" name="Connettore diritto 65"/>
          <p:cNvSpPr/>
          <p:nvPr/>
        </p:nvSpPr>
        <p:spPr>
          <a:xfrm>
            <a:off x="6420591" y="3386916"/>
            <a:ext cx="35966" cy="3575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605" name="Gruppo 68"/>
          <p:cNvGrpSpPr/>
          <p:nvPr/>
        </p:nvGrpSpPr>
        <p:grpSpPr>
          <a:xfrm>
            <a:off x="8330444" y="4393305"/>
            <a:ext cx="1327165" cy="739141"/>
            <a:chOff x="0" y="0"/>
            <a:chExt cx="1327163" cy="739140"/>
          </a:xfrm>
        </p:grpSpPr>
        <p:grpSp>
          <p:nvGrpSpPr>
            <p:cNvPr id="1603" name="Ovale 69"/>
            <p:cNvGrpSpPr/>
            <p:nvPr/>
          </p:nvGrpSpPr>
          <p:grpSpPr>
            <a:xfrm>
              <a:off x="0" y="12893"/>
              <a:ext cx="720000" cy="720001"/>
              <a:chOff x="0" y="0"/>
              <a:chExt cx="719999" cy="719999"/>
            </a:xfrm>
          </p:grpSpPr>
          <p:sp>
            <p:nvSpPr>
              <p:cNvPr id="16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602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1604" name="CasellaDiTesto 70"/>
            <p:cNvSpPr txBox="1"/>
            <p:nvPr/>
          </p:nvSpPr>
          <p:spPr>
            <a:xfrm>
              <a:off x="783211" y="0"/>
              <a:ext cx="54395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1</a:t>
              </a:r>
            </a:p>
          </p:txBody>
        </p:sp>
      </p:grpSp>
      <p:sp>
        <p:nvSpPr>
          <p:cNvPr id="1613" name="Connettore diritto 71"/>
          <p:cNvSpPr/>
          <p:nvPr/>
        </p:nvSpPr>
        <p:spPr>
          <a:xfrm>
            <a:off x="9020937" y="4042731"/>
            <a:ext cx="92542" cy="557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asellaDiTesto 1"/>
          <p:cNvSpPr txBox="1"/>
          <p:nvPr/>
        </p:nvSpPr>
        <p:spPr>
          <a:xfrm>
            <a:off x="5425594" y="3244333"/>
            <a:ext cx="142584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Senza senso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CasellaDiTesto 1"/>
          <p:cNvSpPr txBox="1"/>
          <p:nvPr/>
        </p:nvSpPr>
        <p:spPr>
          <a:xfrm>
            <a:off x="128206" y="258900"/>
            <a:ext cx="3989689" cy="6352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h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</p:txBody>
      </p:sp>
      <p:grpSp>
        <p:nvGrpSpPr>
          <p:cNvPr id="1689" name="Gruppo 6"/>
          <p:cNvGrpSpPr/>
          <p:nvPr/>
        </p:nvGrpSpPr>
        <p:grpSpPr>
          <a:xfrm>
            <a:off x="5076978" y="1080753"/>
            <a:ext cx="5568235" cy="4559499"/>
            <a:chOff x="0" y="0"/>
            <a:chExt cx="5568234" cy="4559497"/>
          </a:xfrm>
        </p:grpSpPr>
        <p:grpSp>
          <p:nvGrpSpPr>
            <p:cNvPr id="1622" name="Gruppo 7"/>
            <p:cNvGrpSpPr/>
            <p:nvPr/>
          </p:nvGrpSpPr>
          <p:grpSpPr>
            <a:xfrm>
              <a:off x="1549560" y="-1"/>
              <a:ext cx="1428751" cy="939217"/>
              <a:chOff x="0" y="0"/>
              <a:chExt cx="1428750" cy="939215"/>
            </a:xfrm>
          </p:grpSpPr>
          <p:grpSp>
            <p:nvGrpSpPr>
              <p:cNvPr id="1620" name="Ovale 53"/>
              <p:cNvGrpSpPr/>
              <p:nvPr/>
            </p:nvGrpSpPr>
            <p:grpSpPr>
              <a:xfrm>
                <a:off x="708750" y="219215"/>
                <a:ext cx="720001" cy="720001"/>
                <a:chOff x="0" y="0"/>
                <a:chExt cx="719999" cy="719999"/>
              </a:xfrm>
            </p:grpSpPr>
            <p:sp>
              <p:nvSpPr>
                <p:cNvPr id="161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19" name="A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21" name="CasellaDiTesto 54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23" name="Connettore diritto 8"/>
            <p:cNvSpPr/>
            <p:nvPr/>
          </p:nvSpPr>
          <p:spPr>
            <a:xfrm flipH="1" flipV="1">
              <a:off x="2872867" y="833773"/>
              <a:ext cx="320169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28" name="Gruppo 9"/>
            <p:cNvGrpSpPr/>
            <p:nvPr/>
          </p:nvGrpSpPr>
          <p:grpSpPr>
            <a:xfrm>
              <a:off x="2504860" y="999199"/>
              <a:ext cx="1302735" cy="842466"/>
              <a:chOff x="0" y="0"/>
              <a:chExt cx="1302734" cy="842465"/>
            </a:xfrm>
          </p:grpSpPr>
          <p:grpSp>
            <p:nvGrpSpPr>
              <p:cNvPr id="1626" name="Ovale 51"/>
              <p:cNvGrpSpPr/>
              <p:nvPr/>
            </p:nvGrpSpPr>
            <p:grpSpPr>
              <a:xfrm>
                <a:off x="582734" y="0"/>
                <a:ext cx="720001" cy="720000"/>
                <a:chOff x="0" y="0"/>
                <a:chExt cx="719999" cy="719999"/>
              </a:xfrm>
            </p:grpSpPr>
            <p:sp>
              <p:nvSpPr>
                <p:cNvPr id="162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25" name="B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627" name="CasellaDiTesto 52"/>
              <p:cNvSpPr txBox="1"/>
              <p:nvPr/>
            </p:nvSpPr>
            <p:spPr>
              <a:xfrm>
                <a:off x="0" y="39824"/>
                <a:ext cx="650489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1633" name="Gruppo 10"/>
            <p:cNvGrpSpPr/>
            <p:nvPr/>
          </p:nvGrpSpPr>
          <p:grpSpPr>
            <a:xfrm>
              <a:off x="775362" y="846045"/>
              <a:ext cx="1408989" cy="873155"/>
              <a:chOff x="0" y="0"/>
              <a:chExt cx="1408988" cy="873153"/>
            </a:xfrm>
          </p:grpSpPr>
          <p:grpSp>
            <p:nvGrpSpPr>
              <p:cNvPr id="1631" name="Ovale 49"/>
              <p:cNvGrpSpPr/>
              <p:nvPr/>
            </p:nvGrpSpPr>
            <p:grpSpPr>
              <a:xfrm>
                <a:off x="688988" y="153153"/>
                <a:ext cx="720001" cy="720001"/>
                <a:chOff x="0" y="0"/>
                <a:chExt cx="719999" cy="719999"/>
              </a:xfrm>
            </p:grpSpPr>
            <p:sp>
              <p:nvSpPr>
                <p:cNvPr id="162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0" name="C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632" name="CasellaDiTesto 50"/>
              <p:cNvSpPr txBox="1"/>
              <p:nvPr/>
            </p:nvSpPr>
            <p:spPr>
              <a:xfrm>
                <a:off x="0" y="0"/>
                <a:ext cx="777588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0/4/-1</a:t>
                </a:r>
              </a:p>
            </p:txBody>
          </p:sp>
        </p:grpSp>
        <p:sp>
          <p:nvSpPr>
            <p:cNvPr id="1634" name="Connettore diritto 11"/>
            <p:cNvSpPr/>
            <p:nvPr/>
          </p:nvSpPr>
          <p:spPr>
            <a:xfrm flipH="1">
              <a:off x="2078908" y="833773"/>
              <a:ext cx="284845" cy="27086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39" name="Gruppo 12"/>
            <p:cNvGrpSpPr/>
            <p:nvPr/>
          </p:nvGrpSpPr>
          <p:grpSpPr>
            <a:xfrm>
              <a:off x="2505651" y="1916860"/>
              <a:ext cx="1301944" cy="802641"/>
              <a:chOff x="0" y="0"/>
              <a:chExt cx="1301943" cy="802640"/>
            </a:xfrm>
          </p:grpSpPr>
          <p:grpSp>
            <p:nvGrpSpPr>
              <p:cNvPr id="1637" name="Ovale 47"/>
              <p:cNvGrpSpPr/>
              <p:nvPr/>
            </p:nvGrpSpPr>
            <p:grpSpPr>
              <a:xfrm>
                <a:off x="581943" y="0"/>
                <a:ext cx="720001" cy="720000"/>
                <a:chOff x="0" y="0"/>
                <a:chExt cx="719999" cy="719999"/>
              </a:xfrm>
            </p:grpSpPr>
            <p:sp>
              <p:nvSpPr>
                <p:cNvPr id="163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36" name="D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638" name="CasellaDiTesto 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40" name="Connettore diritto 13"/>
            <p:cNvSpPr/>
            <p:nvPr/>
          </p:nvSpPr>
          <p:spPr>
            <a:xfrm flipV="1">
              <a:off x="3447594" y="1719200"/>
              <a:ext cx="1" cy="1976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45" name="Gruppo 14"/>
            <p:cNvGrpSpPr/>
            <p:nvPr/>
          </p:nvGrpSpPr>
          <p:grpSpPr>
            <a:xfrm>
              <a:off x="4008754" y="1004182"/>
              <a:ext cx="1467135" cy="802641"/>
              <a:chOff x="0" y="0"/>
              <a:chExt cx="1467134" cy="802640"/>
            </a:xfrm>
          </p:grpSpPr>
          <p:grpSp>
            <p:nvGrpSpPr>
              <p:cNvPr id="1643" name="Ovale 45"/>
              <p:cNvGrpSpPr/>
              <p:nvPr/>
            </p:nvGrpSpPr>
            <p:grpSpPr>
              <a:xfrm>
                <a:off x="0" y="2542"/>
                <a:ext cx="720000" cy="720001"/>
                <a:chOff x="0" y="0"/>
                <a:chExt cx="719999" cy="719999"/>
              </a:xfrm>
            </p:grpSpPr>
            <p:sp>
              <p:nvSpPr>
                <p:cNvPr id="164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2" name="E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644" name="CasellaDiTesto 46"/>
              <p:cNvSpPr txBox="1"/>
              <p:nvPr/>
            </p:nvSpPr>
            <p:spPr>
              <a:xfrm>
                <a:off x="816645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46" name="Connettore diritto 15"/>
            <p:cNvSpPr/>
            <p:nvPr/>
          </p:nvSpPr>
          <p:spPr>
            <a:xfrm flipH="1" flipV="1">
              <a:off x="2978310" y="579216"/>
              <a:ext cx="1135886" cy="5329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1" name="Gruppo 16"/>
            <p:cNvGrpSpPr/>
            <p:nvPr/>
          </p:nvGrpSpPr>
          <p:grpSpPr>
            <a:xfrm>
              <a:off x="4008754" y="1884625"/>
              <a:ext cx="1467134" cy="802641"/>
              <a:chOff x="0" y="0"/>
              <a:chExt cx="1467133" cy="802640"/>
            </a:xfrm>
          </p:grpSpPr>
          <p:grpSp>
            <p:nvGrpSpPr>
              <p:cNvPr id="1649" name="Ovale 43"/>
              <p:cNvGrpSpPr/>
              <p:nvPr/>
            </p:nvGrpSpPr>
            <p:grpSpPr>
              <a:xfrm>
                <a:off x="0" y="32234"/>
                <a:ext cx="720000" cy="720001"/>
                <a:chOff x="0" y="0"/>
                <a:chExt cx="719999" cy="719999"/>
              </a:xfrm>
            </p:grpSpPr>
            <p:sp>
              <p:nvSpPr>
                <p:cNvPr id="164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48" name="F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650" name="CasellaDiTesto 44"/>
              <p:cNvSpPr txBox="1"/>
              <p:nvPr/>
            </p:nvSpPr>
            <p:spPr>
              <a:xfrm>
                <a:off x="816645" y="0"/>
                <a:ext cx="650489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52" name="Connettore diritto 17"/>
            <p:cNvSpPr/>
            <p:nvPr/>
          </p:nvSpPr>
          <p:spPr>
            <a:xfrm flipH="1" flipV="1">
              <a:off x="3702152" y="1613758"/>
              <a:ext cx="412044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57" name="Gruppo 18"/>
            <p:cNvGrpSpPr/>
            <p:nvPr/>
          </p:nvGrpSpPr>
          <p:grpSpPr>
            <a:xfrm>
              <a:off x="-1" y="1760016"/>
              <a:ext cx="1384955" cy="876845"/>
              <a:chOff x="0" y="0"/>
              <a:chExt cx="1384953" cy="876843"/>
            </a:xfrm>
          </p:grpSpPr>
          <p:grpSp>
            <p:nvGrpSpPr>
              <p:cNvPr id="1655" name="Ovale 41"/>
              <p:cNvGrpSpPr/>
              <p:nvPr/>
            </p:nvGrpSpPr>
            <p:grpSpPr>
              <a:xfrm>
                <a:off x="664953" y="156843"/>
                <a:ext cx="720001" cy="720001"/>
                <a:chOff x="0" y="0"/>
                <a:chExt cx="719999" cy="719999"/>
              </a:xfrm>
            </p:grpSpPr>
            <p:sp>
              <p:nvSpPr>
                <p:cNvPr id="16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54" name="G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656" name="CasellaDiTesto 4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58" name="Connettore diritto 19"/>
            <p:cNvSpPr/>
            <p:nvPr/>
          </p:nvSpPr>
          <p:spPr>
            <a:xfrm flipH="1">
              <a:off x="1279511" y="1613757"/>
              <a:ext cx="290282" cy="4085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3" name="Gruppo 20"/>
            <p:cNvGrpSpPr/>
            <p:nvPr/>
          </p:nvGrpSpPr>
          <p:grpSpPr>
            <a:xfrm>
              <a:off x="2495053" y="2826051"/>
              <a:ext cx="1311751" cy="802641"/>
              <a:chOff x="0" y="0"/>
              <a:chExt cx="1311750" cy="802640"/>
            </a:xfrm>
          </p:grpSpPr>
          <p:grpSp>
            <p:nvGrpSpPr>
              <p:cNvPr id="1661" name="Ovale 39"/>
              <p:cNvGrpSpPr/>
              <p:nvPr/>
            </p:nvGrpSpPr>
            <p:grpSpPr>
              <a:xfrm>
                <a:off x="591750" y="21614"/>
                <a:ext cx="720001" cy="720001"/>
                <a:chOff x="0" y="0"/>
                <a:chExt cx="719999" cy="719999"/>
              </a:xfrm>
            </p:grpSpPr>
            <p:sp>
              <p:nvSpPr>
                <p:cNvPr id="165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0" name="H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662" name="CasellaDiTesto 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1664" name="Connettore diritto 21"/>
            <p:cNvSpPr/>
            <p:nvPr/>
          </p:nvSpPr>
          <p:spPr>
            <a:xfrm flipV="1">
              <a:off x="3446802" y="2636861"/>
              <a:ext cx="792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69" name="Gruppo 22"/>
            <p:cNvGrpSpPr/>
            <p:nvPr/>
          </p:nvGrpSpPr>
          <p:grpSpPr>
            <a:xfrm>
              <a:off x="1462464" y="2843147"/>
              <a:ext cx="830354" cy="1515609"/>
              <a:chOff x="0" y="0"/>
              <a:chExt cx="830353" cy="1515607"/>
            </a:xfrm>
          </p:grpSpPr>
          <p:grpSp>
            <p:nvGrpSpPr>
              <p:cNvPr id="1667" name="Ovale 3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66" name="I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668" name="CasellaDiTesto 38"/>
              <p:cNvSpPr txBox="1"/>
              <p:nvPr/>
            </p:nvSpPr>
            <p:spPr>
              <a:xfrm>
                <a:off x="129041" y="712967"/>
                <a:ext cx="701313" cy="802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0" name="Connettore diritto 23"/>
            <p:cNvSpPr/>
            <p:nvPr/>
          </p:nvSpPr>
          <p:spPr>
            <a:xfrm flipH="1">
              <a:off x="1822464" y="1719199"/>
              <a:ext cx="1886" cy="112394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75" name="Gruppo 24"/>
            <p:cNvGrpSpPr/>
            <p:nvPr/>
          </p:nvGrpSpPr>
          <p:grpSpPr>
            <a:xfrm>
              <a:off x="4008754" y="2742263"/>
              <a:ext cx="1559480" cy="820885"/>
              <a:chOff x="0" y="0"/>
              <a:chExt cx="1559479" cy="820883"/>
            </a:xfrm>
          </p:grpSpPr>
          <p:grpSp>
            <p:nvGrpSpPr>
              <p:cNvPr id="1673" name="Ovale 35"/>
              <p:cNvGrpSpPr/>
              <p:nvPr/>
            </p:nvGrpSpPr>
            <p:grpSpPr>
              <a:xfrm>
                <a:off x="0" y="100883"/>
                <a:ext cx="720000" cy="720001"/>
                <a:chOff x="0" y="0"/>
                <a:chExt cx="719999" cy="719999"/>
              </a:xfrm>
            </p:grpSpPr>
            <p:sp>
              <p:nvSpPr>
                <p:cNvPr id="16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2" name="J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674" name="CasellaDiTesto 36"/>
              <p:cNvSpPr txBox="1"/>
              <p:nvPr/>
            </p:nvSpPr>
            <p:spPr>
              <a:xfrm>
                <a:off x="858166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76" name="Connettore diritto 25"/>
            <p:cNvSpPr/>
            <p:nvPr/>
          </p:nvSpPr>
          <p:spPr>
            <a:xfrm flipH="1" flipV="1">
              <a:off x="3702152" y="2531419"/>
              <a:ext cx="412045" cy="41717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1" name="Gruppo 26"/>
            <p:cNvGrpSpPr/>
            <p:nvPr/>
          </p:nvGrpSpPr>
          <p:grpSpPr>
            <a:xfrm>
              <a:off x="39327" y="2686303"/>
              <a:ext cx="1345627" cy="876845"/>
              <a:chOff x="0" y="0"/>
              <a:chExt cx="1345625" cy="876843"/>
            </a:xfrm>
          </p:grpSpPr>
          <p:grpSp>
            <p:nvGrpSpPr>
              <p:cNvPr id="1679" name="Ovale 33"/>
              <p:cNvGrpSpPr/>
              <p:nvPr/>
            </p:nvGrpSpPr>
            <p:grpSpPr>
              <a:xfrm>
                <a:off x="625625" y="156843"/>
                <a:ext cx="720001" cy="720001"/>
                <a:chOff x="0" y="0"/>
                <a:chExt cx="719999" cy="719999"/>
              </a:xfrm>
            </p:grpSpPr>
            <p:sp>
              <p:nvSpPr>
                <p:cNvPr id="16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78" name="K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680" name="CasellaDiTesto 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2" name="Connettore diritto 27"/>
            <p:cNvSpPr/>
            <p:nvPr/>
          </p:nvSpPr>
          <p:spPr>
            <a:xfrm>
              <a:off x="1024953" y="2636860"/>
              <a:ext cx="1" cy="2062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87" name="Gruppo 28"/>
            <p:cNvGrpSpPr/>
            <p:nvPr/>
          </p:nvGrpSpPr>
          <p:grpSpPr>
            <a:xfrm>
              <a:off x="2513280" y="3756857"/>
              <a:ext cx="1301919" cy="802641"/>
              <a:chOff x="0" y="0"/>
              <a:chExt cx="1301918" cy="802640"/>
            </a:xfrm>
          </p:grpSpPr>
          <p:grpSp>
            <p:nvGrpSpPr>
              <p:cNvPr id="1685" name="Ovale 31"/>
              <p:cNvGrpSpPr/>
              <p:nvPr/>
            </p:nvGrpSpPr>
            <p:grpSpPr>
              <a:xfrm>
                <a:off x="581918" y="21614"/>
                <a:ext cx="720001" cy="720001"/>
                <a:chOff x="0" y="0"/>
                <a:chExt cx="719999" cy="719999"/>
              </a:xfrm>
            </p:grpSpPr>
            <p:sp>
              <p:nvSpPr>
                <p:cNvPr id="16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84" name="L"/>
                <p:cNvSpPr txBox="1"/>
                <p:nvPr/>
              </p:nvSpPr>
              <p:spPr>
                <a:xfrm>
                  <a:off x="160686" y="174579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686" name="CasellaDiTesto 32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1688" name="Connettore diritto 29"/>
            <p:cNvSpPr/>
            <p:nvPr/>
          </p:nvSpPr>
          <p:spPr>
            <a:xfrm flipH="1" flipV="1">
              <a:off x="3446802" y="3567667"/>
              <a:ext cx="8396" cy="21080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CasellaDiTesto 6"/>
          <p:cNvSpPr txBox="1"/>
          <p:nvPr/>
        </p:nvSpPr>
        <p:spPr>
          <a:xfrm>
            <a:off x="305187" y="2090172"/>
            <a:ext cx="2264473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5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grpSp>
        <p:nvGrpSpPr>
          <p:cNvPr id="1739" name="Gruppo 3"/>
          <p:cNvGrpSpPr/>
          <p:nvPr/>
        </p:nvGrpSpPr>
        <p:grpSpPr>
          <a:xfrm>
            <a:off x="4363127" y="1704995"/>
            <a:ext cx="5643000" cy="3495002"/>
            <a:chOff x="0" y="0"/>
            <a:chExt cx="5642998" cy="3495000"/>
          </a:xfrm>
        </p:grpSpPr>
        <p:grpSp>
          <p:nvGrpSpPr>
            <p:cNvPr id="1696" name="Gruppo 9"/>
            <p:cNvGrpSpPr/>
            <p:nvPr/>
          </p:nvGrpSpPr>
          <p:grpSpPr>
            <a:xfrm>
              <a:off x="1642517" y="-1"/>
              <a:ext cx="1687893" cy="898701"/>
              <a:chOff x="0" y="0"/>
              <a:chExt cx="1687891" cy="898699"/>
            </a:xfrm>
          </p:grpSpPr>
          <p:grpSp>
            <p:nvGrpSpPr>
              <p:cNvPr id="1694" name="Ovale 63"/>
              <p:cNvGrpSpPr/>
              <p:nvPr/>
            </p:nvGrpSpPr>
            <p:grpSpPr>
              <a:xfrm>
                <a:off x="0" y="178699"/>
                <a:ext cx="720000" cy="720001"/>
                <a:chOff x="0" y="0"/>
                <a:chExt cx="719999" cy="719999"/>
              </a:xfrm>
            </p:grpSpPr>
            <p:sp>
              <p:nvSpPr>
                <p:cNvPr id="169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695" name="CasellaDiTesto 64"/>
              <p:cNvSpPr txBox="1"/>
              <p:nvPr/>
            </p:nvSpPr>
            <p:spPr>
              <a:xfrm>
                <a:off x="797976" y="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697" name="Connettore diritto 14"/>
            <p:cNvSpPr/>
            <p:nvPr/>
          </p:nvSpPr>
          <p:spPr>
            <a:xfrm>
              <a:off x="2257076" y="793257"/>
              <a:ext cx="347371" cy="22222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02" name="Gruppo 15"/>
            <p:cNvGrpSpPr/>
            <p:nvPr/>
          </p:nvGrpSpPr>
          <p:grpSpPr>
            <a:xfrm>
              <a:off x="2499004" y="910036"/>
              <a:ext cx="1655636" cy="720001"/>
              <a:chOff x="0" y="0"/>
              <a:chExt cx="1655635" cy="719999"/>
            </a:xfrm>
          </p:grpSpPr>
          <p:grpSp>
            <p:nvGrpSpPr>
              <p:cNvPr id="1700" name="Ovale 6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69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69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01" name="CasellaDiTesto 62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5/4/3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07" name="Gruppo 16"/>
            <p:cNvGrpSpPr/>
            <p:nvPr/>
          </p:nvGrpSpPr>
          <p:grpSpPr>
            <a:xfrm>
              <a:off x="0" y="898699"/>
              <a:ext cx="1521555" cy="720001"/>
              <a:chOff x="0" y="0"/>
              <a:chExt cx="1521554" cy="719999"/>
            </a:xfrm>
          </p:grpSpPr>
          <p:grpSp>
            <p:nvGrpSpPr>
              <p:cNvPr id="1705" name="Ovale 59"/>
              <p:cNvGrpSpPr/>
              <p:nvPr/>
            </p:nvGrpSpPr>
            <p:grpSpPr>
              <a:xfrm>
                <a:off x="801554" y="0"/>
                <a:ext cx="720001" cy="720000"/>
                <a:chOff x="0" y="0"/>
                <a:chExt cx="719999" cy="719999"/>
              </a:xfrm>
            </p:grpSpPr>
            <p:sp>
              <p:nvSpPr>
                <p:cNvPr id="170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0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06" name="CasellaDiTesto 60"/>
              <p:cNvSpPr txBox="1"/>
              <p:nvPr/>
            </p:nvSpPr>
            <p:spPr>
              <a:xfrm>
                <a:off x="0" y="109727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08" name="Connettore diritto 17"/>
            <p:cNvSpPr/>
            <p:nvPr/>
          </p:nvSpPr>
          <p:spPr>
            <a:xfrm flipH="1">
              <a:off x="1416111" y="793257"/>
              <a:ext cx="331850" cy="21088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3" name="Gruppo 18"/>
            <p:cNvGrpSpPr/>
            <p:nvPr/>
          </p:nvGrpSpPr>
          <p:grpSpPr>
            <a:xfrm>
              <a:off x="2499004" y="1842519"/>
              <a:ext cx="1655636" cy="720001"/>
              <a:chOff x="0" y="0"/>
              <a:chExt cx="1655635" cy="719999"/>
            </a:xfrm>
          </p:grpSpPr>
          <p:grpSp>
            <p:nvGrpSpPr>
              <p:cNvPr id="1711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0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0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12" name="CasellaDiTesto 58"/>
              <p:cNvSpPr txBox="1"/>
              <p:nvPr/>
            </p:nvSpPr>
            <p:spPr>
              <a:xfrm>
                <a:off x="765719" y="114158"/>
                <a:ext cx="8899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14" name="Connettore diritto 19"/>
            <p:cNvSpPr/>
            <p:nvPr/>
          </p:nvSpPr>
          <p:spPr>
            <a:xfrm>
              <a:off x="2859004" y="1630037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19" name="Gruppo 24"/>
            <p:cNvGrpSpPr/>
            <p:nvPr/>
          </p:nvGrpSpPr>
          <p:grpSpPr>
            <a:xfrm>
              <a:off x="4136151" y="925805"/>
              <a:ext cx="1482267" cy="720001"/>
              <a:chOff x="0" y="0"/>
              <a:chExt cx="1482266" cy="719999"/>
            </a:xfrm>
          </p:grpSpPr>
          <p:grpSp>
            <p:nvGrpSpPr>
              <p:cNvPr id="1717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1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18" name="CasellaDiTesto 56"/>
              <p:cNvSpPr txBox="1"/>
              <p:nvPr/>
            </p:nvSpPr>
            <p:spPr>
              <a:xfrm>
                <a:off x="740633" y="148002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0" name="Connettore diritto 25"/>
            <p:cNvSpPr/>
            <p:nvPr/>
          </p:nvSpPr>
          <p:spPr>
            <a:xfrm>
              <a:off x="2362517" y="538698"/>
              <a:ext cx="1784947" cy="48506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25" name="Gruppo 30"/>
            <p:cNvGrpSpPr/>
            <p:nvPr/>
          </p:nvGrpSpPr>
          <p:grpSpPr>
            <a:xfrm>
              <a:off x="4135646" y="1842519"/>
              <a:ext cx="1507353" cy="720001"/>
              <a:chOff x="0" y="0"/>
              <a:chExt cx="1507352" cy="719999"/>
            </a:xfrm>
          </p:grpSpPr>
          <p:grpSp>
            <p:nvGrpSpPr>
              <p:cNvPr id="1723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2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24" name="CasellaDiTesto 54"/>
              <p:cNvSpPr txBox="1"/>
              <p:nvPr/>
            </p:nvSpPr>
            <p:spPr>
              <a:xfrm>
                <a:off x="765719" y="114158"/>
                <a:ext cx="741634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26" name="Connettore diritto 31"/>
            <p:cNvSpPr/>
            <p:nvPr/>
          </p:nvSpPr>
          <p:spPr>
            <a:xfrm>
              <a:off x="3113561" y="1524594"/>
              <a:ext cx="1127528" cy="4233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1" name="Gruppo 32"/>
            <p:cNvGrpSpPr/>
            <p:nvPr/>
          </p:nvGrpSpPr>
          <p:grpSpPr>
            <a:xfrm>
              <a:off x="178334" y="1842519"/>
              <a:ext cx="1347545" cy="720001"/>
              <a:chOff x="0" y="0"/>
              <a:chExt cx="1347543" cy="719999"/>
            </a:xfrm>
          </p:grpSpPr>
          <p:grpSp>
            <p:nvGrpSpPr>
              <p:cNvPr id="1729" name="Ovale 50"/>
              <p:cNvGrpSpPr/>
              <p:nvPr/>
            </p:nvGrpSpPr>
            <p:grpSpPr>
              <a:xfrm>
                <a:off x="627543" y="0"/>
                <a:ext cx="720001" cy="720000"/>
                <a:chOff x="0" y="0"/>
                <a:chExt cx="719999" cy="719999"/>
              </a:xfrm>
            </p:grpSpPr>
            <p:sp>
              <p:nvSpPr>
                <p:cNvPr id="17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2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30" name="CasellaDiTesto 51"/>
              <p:cNvSpPr txBox="1"/>
              <p:nvPr/>
            </p:nvSpPr>
            <p:spPr>
              <a:xfrm>
                <a:off x="0" y="98389"/>
                <a:ext cx="74163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2" name="Connettore diritto 33"/>
            <p:cNvSpPr/>
            <p:nvPr/>
          </p:nvSpPr>
          <p:spPr>
            <a:xfrm>
              <a:off x="1161554" y="1618699"/>
              <a:ext cx="4324" cy="22382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37" name="Gruppo 38"/>
            <p:cNvGrpSpPr/>
            <p:nvPr/>
          </p:nvGrpSpPr>
          <p:grpSpPr>
            <a:xfrm>
              <a:off x="2499004" y="2775000"/>
              <a:ext cx="1457955" cy="720001"/>
              <a:chOff x="0" y="0"/>
              <a:chExt cx="1457954" cy="719999"/>
            </a:xfrm>
          </p:grpSpPr>
          <p:grpSp>
            <p:nvGrpSpPr>
              <p:cNvPr id="1735" name="Ovale 44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34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36" name="CasellaDiTesto 45"/>
              <p:cNvSpPr txBox="1"/>
              <p:nvPr/>
            </p:nvSpPr>
            <p:spPr>
              <a:xfrm>
                <a:off x="765719" y="114158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38" name="Connettore diritto 39"/>
            <p:cNvSpPr/>
            <p:nvPr/>
          </p:nvSpPr>
          <p:spPr>
            <a:xfrm>
              <a:off x="2859004" y="2562519"/>
              <a:ext cx="1" cy="21248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" name="CasellaDiTesto 6"/>
          <p:cNvSpPr txBox="1"/>
          <p:nvPr/>
        </p:nvSpPr>
        <p:spPr>
          <a:xfrm>
            <a:off x="229412" y="1674967"/>
            <a:ext cx="2264473" cy="3977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while</a:t>
            </a:r>
            <a:r>
              <a:t> (glob)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13" name="Gruppo 3"/>
          <p:cNvGrpSpPr/>
          <p:nvPr/>
        </p:nvGrpSpPr>
        <p:grpSpPr>
          <a:xfrm>
            <a:off x="3826232" y="1839599"/>
            <a:ext cx="7157617" cy="3290985"/>
            <a:chOff x="0" y="0"/>
            <a:chExt cx="7157616" cy="3290983"/>
          </a:xfrm>
        </p:grpSpPr>
        <p:grpSp>
          <p:nvGrpSpPr>
            <p:cNvPr id="1746" name="Gruppo 4"/>
            <p:cNvGrpSpPr/>
            <p:nvPr/>
          </p:nvGrpSpPr>
          <p:grpSpPr>
            <a:xfrm>
              <a:off x="2336729" y="-1"/>
              <a:ext cx="1634163" cy="883222"/>
              <a:chOff x="0" y="0"/>
              <a:chExt cx="1634162" cy="883220"/>
            </a:xfrm>
          </p:grpSpPr>
          <p:grpSp>
            <p:nvGrpSpPr>
              <p:cNvPr id="1744" name="Ovale 85"/>
              <p:cNvGrpSpPr/>
              <p:nvPr/>
            </p:nvGrpSpPr>
            <p:grpSpPr>
              <a:xfrm>
                <a:off x="0" y="163220"/>
                <a:ext cx="720000" cy="720001"/>
                <a:chOff x="0" y="0"/>
                <a:chExt cx="719999" cy="719999"/>
              </a:xfrm>
            </p:grpSpPr>
            <p:sp>
              <p:nvSpPr>
                <p:cNvPr id="174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3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745" name="CasellaDiTesto 91"/>
              <p:cNvSpPr txBox="1"/>
              <p:nvPr/>
            </p:nvSpPr>
            <p:spPr>
              <a:xfrm>
                <a:off x="793645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47" name="Connettore diritto 7"/>
            <p:cNvSpPr/>
            <p:nvPr/>
          </p:nvSpPr>
          <p:spPr>
            <a:xfrm flipH="1" flipV="1">
              <a:off x="2951286" y="777778"/>
              <a:ext cx="321285" cy="19001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52" name="Gruppo 8"/>
            <p:cNvGrpSpPr/>
            <p:nvPr/>
          </p:nvGrpSpPr>
          <p:grpSpPr>
            <a:xfrm>
              <a:off x="3167129" y="862348"/>
              <a:ext cx="1554905" cy="720001"/>
              <a:chOff x="0" y="0"/>
              <a:chExt cx="1554904" cy="719999"/>
            </a:xfrm>
          </p:grpSpPr>
          <p:grpSp>
            <p:nvGrpSpPr>
              <p:cNvPr id="1750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4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49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751" name="CasellaDiTesto 84"/>
              <p:cNvSpPr txBox="1"/>
              <p:nvPr/>
            </p:nvSpPr>
            <p:spPr>
              <a:xfrm>
                <a:off x="714387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757" name="Gruppo 9"/>
            <p:cNvGrpSpPr/>
            <p:nvPr/>
          </p:nvGrpSpPr>
          <p:grpSpPr>
            <a:xfrm>
              <a:off x="1506329" y="869400"/>
              <a:ext cx="1593995" cy="720001"/>
              <a:chOff x="0" y="0"/>
              <a:chExt cx="1593994" cy="719999"/>
            </a:xfrm>
          </p:grpSpPr>
          <p:grpSp>
            <p:nvGrpSpPr>
              <p:cNvPr id="1755" name="Ovale 7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5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54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756" name="CasellaDiTesto 78"/>
              <p:cNvSpPr txBox="1"/>
              <p:nvPr/>
            </p:nvSpPr>
            <p:spPr>
              <a:xfrm>
                <a:off x="802875" y="91337"/>
                <a:ext cx="791120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58" name="Connettore diritto 10"/>
            <p:cNvSpPr/>
            <p:nvPr/>
          </p:nvSpPr>
          <p:spPr>
            <a:xfrm flipH="1">
              <a:off x="2120886" y="777777"/>
              <a:ext cx="321285" cy="19706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59" name="Connettore diritto 11"/>
            <p:cNvSpPr/>
            <p:nvPr/>
          </p:nvSpPr>
          <p:spPr>
            <a:xfrm flipV="1">
              <a:off x="3527125" y="1582347"/>
              <a:ext cx="4" cy="1394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64" name="Gruppo 12"/>
            <p:cNvGrpSpPr/>
            <p:nvPr/>
          </p:nvGrpSpPr>
          <p:grpSpPr>
            <a:xfrm>
              <a:off x="3167126" y="1721752"/>
              <a:ext cx="1535003" cy="720001"/>
              <a:chOff x="0" y="0"/>
              <a:chExt cx="1535002" cy="719999"/>
            </a:xfrm>
          </p:grpSpPr>
          <p:grpSp>
            <p:nvGrpSpPr>
              <p:cNvPr id="1762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6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1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763" name="CasellaDiTesto 72"/>
              <p:cNvSpPr txBox="1"/>
              <p:nvPr/>
            </p:nvSpPr>
            <p:spPr>
              <a:xfrm>
                <a:off x="743884" y="91337"/>
                <a:ext cx="79111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grpSp>
          <p:nvGrpSpPr>
            <p:cNvPr id="1769" name="Gruppo 13"/>
            <p:cNvGrpSpPr/>
            <p:nvPr/>
          </p:nvGrpSpPr>
          <p:grpSpPr>
            <a:xfrm>
              <a:off x="4678122" y="600737"/>
              <a:ext cx="1442517" cy="1004925"/>
              <a:chOff x="0" y="0"/>
              <a:chExt cx="1442516" cy="1004923"/>
            </a:xfrm>
          </p:grpSpPr>
          <p:grpSp>
            <p:nvGrpSpPr>
              <p:cNvPr id="1767" name="Ovale 66"/>
              <p:cNvGrpSpPr/>
              <p:nvPr/>
            </p:nvGrpSpPr>
            <p:grpSpPr>
              <a:xfrm>
                <a:off x="0" y="284923"/>
                <a:ext cx="720000" cy="720001"/>
                <a:chOff x="0" y="0"/>
                <a:chExt cx="719999" cy="719999"/>
              </a:xfrm>
            </p:grpSpPr>
            <p:sp>
              <p:nvSpPr>
                <p:cNvPr id="176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66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768" name="CasellaDiTesto 67"/>
              <p:cNvSpPr txBox="1"/>
              <p:nvPr/>
            </p:nvSpPr>
            <p:spPr>
              <a:xfrm>
                <a:off x="750282" y="0"/>
                <a:ext cx="692235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0" name="Connettore diritto 14"/>
            <p:cNvSpPr/>
            <p:nvPr/>
          </p:nvSpPr>
          <p:spPr>
            <a:xfrm flipH="1" flipV="1">
              <a:off x="3056729" y="523220"/>
              <a:ext cx="1726836" cy="4678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75" name="Gruppo 15"/>
            <p:cNvGrpSpPr/>
            <p:nvPr/>
          </p:nvGrpSpPr>
          <p:grpSpPr>
            <a:xfrm>
              <a:off x="4678122" y="1721752"/>
              <a:ext cx="737955" cy="1243241"/>
              <a:chOff x="0" y="0"/>
              <a:chExt cx="737954" cy="1243239"/>
            </a:xfrm>
          </p:grpSpPr>
          <p:grpSp>
            <p:nvGrpSpPr>
              <p:cNvPr id="1773" name="Ovale 6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7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2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774" name="CasellaDiTesto 61"/>
              <p:cNvSpPr txBox="1"/>
              <p:nvPr/>
            </p:nvSpPr>
            <p:spPr>
              <a:xfrm>
                <a:off x="45719" y="719999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76" name="Connettore diritto 16"/>
            <p:cNvSpPr/>
            <p:nvPr/>
          </p:nvSpPr>
          <p:spPr>
            <a:xfrm flipH="1" flipV="1">
              <a:off x="3781686" y="1476905"/>
              <a:ext cx="1001879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1" name="Gruppo 17"/>
            <p:cNvGrpSpPr/>
            <p:nvPr/>
          </p:nvGrpSpPr>
          <p:grpSpPr>
            <a:xfrm>
              <a:off x="-1" y="855296"/>
              <a:ext cx="1343210" cy="720001"/>
              <a:chOff x="0" y="0"/>
              <a:chExt cx="1343208" cy="719999"/>
            </a:xfrm>
          </p:grpSpPr>
          <p:grpSp>
            <p:nvGrpSpPr>
              <p:cNvPr id="1779" name="Ovale 54"/>
              <p:cNvGrpSpPr/>
              <p:nvPr/>
            </p:nvGrpSpPr>
            <p:grpSpPr>
              <a:xfrm>
                <a:off x="623208" y="0"/>
                <a:ext cx="720001" cy="720000"/>
                <a:chOff x="0" y="0"/>
                <a:chExt cx="719999" cy="719999"/>
              </a:xfrm>
            </p:grpSpPr>
            <p:sp>
              <p:nvSpPr>
                <p:cNvPr id="17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78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780" name="CasellaDiTesto 58"/>
              <p:cNvSpPr txBox="1"/>
              <p:nvPr/>
            </p:nvSpPr>
            <p:spPr>
              <a:xfrm>
                <a:off x="0" y="112047"/>
                <a:ext cx="543952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82" name="Connettore diritto 18"/>
            <p:cNvSpPr/>
            <p:nvPr/>
          </p:nvSpPr>
          <p:spPr>
            <a:xfrm flipH="1">
              <a:off x="1237766" y="523220"/>
              <a:ext cx="1098964" cy="4375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87" name="Gruppo 19"/>
            <p:cNvGrpSpPr/>
            <p:nvPr/>
          </p:nvGrpSpPr>
          <p:grpSpPr>
            <a:xfrm>
              <a:off x="1504932" y="1721752"/>
              <a:ext cx="1346828" cy="720001"/>
              <a:chOff x="0" y="0"/>
              <a:chExt cx="1346827" cy="719999"/>
            </a:xfrm>
          </p:grpSpPr>
          <p:grpSp>
            <p:nvGrpSpPr>
              <p:cNvPr id="1785" name="Ovale 4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84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786" name="CasellaDiTesto 53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788" name="Connettore diritto 20"/>
            <p:cNvSpPr/>
            <p:nvPr/>
          </p:nvSpPr>
          <p:spPr>
            <a:xfrm flipH="1">
              <a:off x="2119489" y="1476905"/>
              <a:ext cx="1153082" cy="35028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3" name="Gruppo 21"/>
            <p:cNvGrpSpPr/>
            <p:nvPr/>
          </p:nvGrpSpPr>
          <p:grpSpPr>
            <a:xfrm>
              <a:off x="5847944" y="1088179"/>
              <a:ext cx="1309673" cy="720001"/>
              <a:chOff x="0" y="0"/>
              <a:chExt cx="1309671" cy="719999"/>
            </a:xfrm>
          </p:grpSpPr>
          <p:grpSp>
            <p:nvGrpSpPr>
              <p:cNvPr id="1791" name="Ovale 4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7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0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792" name="CasellaDiTesto 47"/>
              <p:cNvSpPr txBox="1"/>
              <p:nvPr/>
            </p:nvSpPr>
            <p:spPr>
              <a:xfrm>
                <a:off x="765719" y="157481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794" name="Connettore diritto 22"/>
            <p:cNvSpPr/>
            <p:nvPr/>
          </p:nvSpPr>
          <p:spPr>
            <a:xfrm flipH="1" flipV="1">
              <a:off x="5398122" y="1245661"/>
              <a:ext cx="449824" cy="2025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799" name="Gruppo 23"/>
            <p:cNvGrpSpPr/>
            <p:nvPr/>
          </p:nvGrpSpPr>
          <p:grpSpPr>
            <a:xfrm>
              <a:off x="5829118" y="1927218"/>
              <a:ext cx="720001" cy="1243241"/>
              <a:chOff x="0" y="0"/>
              <a:chExt cx="719999" cy="1243240"/>
            </a:xfrm>
          </p:grpSpPr>
          <p:grpSp>
            <p:nvGrpSpPr>
              <p:cNvPr id="1797" name="Ovale 40"/>
              <p:cNvGrpSpPr/>
              <p:nvPr/>
            </p:nvGrpSpPr>
            <p:grpSpPr>
              <a:xfrm>
                <a:off x="0" y="0"/>
                <a:ext cx="720000" cy="720001"/>
                <a:chOff x="0" y="0"/>
                <a:chExt cx="719999" cy="719999"/>
              </a:xfrm>
            </p:grpSpPr>
            <p:sp>
              <p:nvSpPr>
                <p:cNvPr id="17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796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798" name="CasellaDiTesto 45"/>
              <p:cNvSpPr txBox="1"/>
              <p:nvPr/>
            </p:nvSpPr>
            <p:spPr>
              <a:xfrm>
                <a:off x="45719" y="720000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0" name="Connettore diritto 24"/>
            <p:cNvSpPr/>
            <p:nvPr/>
          </p:nvSpPr>
          <p:spPr>
            <a:xfrm flipH="1" flipV="1">
              <a:off x="5398122" y="2081752"/>
              <a:ext cx="430997" cy="205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05" name="Gruppo 25"/>
            <p:cNvGrpSpPr/>
            <p:nvPr/>
          </p:nvGrpSpPr>
          <p:grpSpPr>
            <a:xfrm>
              <a:off x="15611" y="1721752"/>
              <a:ext cx="1322983" cy="720001"/>
              <a:chOff x="0" y="0"/>
              <a:chExt cx="1322981" cy="719999"/>
            </a:xfrm>
          </p:grpSpPr>
          <p:grpSp>
            <p:nvGrpSpPr>
              <p:cNvPr id="1803" name="Ovale 34"/>
              <p:cNvGrpSpPr/>
              <p:nvPr/>
            </p:nvGrpSpPr>
            <p:grpSpPr>
              <a:xfrm>
                <a:off x="602981" y="0"/>
                <a:ext cx="720001" cy="720000"/>
                <a:chOff x="0" y="0"/>
                <a:chExt cx="719999" cy="719999"/>
              </a:xfrm>
            </p:grpSpPr>
            <p:sp>
              <p:nvSpPr>
                <p:cNvPr id="180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2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04" name="CasellaDiTesto 39"/>
              <p:cNvSpPr txBox="1"/>
              <p:nvPr/>
            </p:nvSpPr>
            <p:spPr>
              <a:xfrm>
                <a:off x="0" y="105441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806" name="Connettore diritto 26"/>
            <p:cNvSpPr/>
            <p:nvPr/>
          </p:nvSpPr>
          <p:spPr>
            <a:xfrm flipH="1">
              <a:off x="1233151" y="1483958"/>
              <a:ext cx="378621" cy="3432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07" name="Connettore diritto 27"/>
            <p:cNvSpPr/>
            <p:nvPr/>
          </p:nvSpPr>
          <p:spPr>
            <a:xfrm flipV="1">
              <a:off x="3527125" y="2441751"/>
              <a:ext cx="1" cy="12923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12" name="Gruppo 28"/>
            <p:cNvGrpSpPr/>
            <p:nvPr/>
          </p:nvGrpSpPr>
          <p:grpSpPr>
            <a:xfrm>
              <a:off x="3167126" y="2570983"/>
              <a:ext cx="1346828" cy="720001"/>
              <a:chOff x="0" y="0"/>
              <a:chExt cx="1346827" cy="719999"/>
            </a:xfrm>
          </p:grpSpPr>
          <p:grpSp>
            <p:nvGrpSpPr>
              <p:cNvPr id="1810" name="Ovale 2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0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09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811" name="CasellaDiTesto 30"/>
              <p:cNvSpPr txBox="1"/>
              <p:nvPr/>
            </p:nvSpPr>
            <p:spPr>
              <a:xfrm>
                <a:off x="802875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CasellaDiTesto 1"/>
          <p:cNvSpPr txBox="1"/>
          <p:nvPr/>
        </p:nvSpPr>
        <p:spPr>
          <a:xfrm>
            <a:off x="295355" y="1336119"/>
            <a:ext cx="2264473" cy="4625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var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br>
              <a:rPr>
                <a:solidFill>
                  <a:srgbClr val="CCCCCC"/>
                </a:solidFill>
              </a:rPr>
            </a:br>
            <a:r>
              <a:rPr>
                <a:solidFill>
                  <a:srgbClr val="CCCCCC"/>
                </a:solidFill>
              </a:rP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D4D4D4"/>
                </a:solidFill>
              </a:rPr>
              <a:t>!</a:t>
            </a:r>
            <a:r>
              <a:rPr>
                <a:solidFill>
                  <a:srgbClr val="CCCCCC"/>
                </a:solidFill>
              </a:rPr>
              <a:t>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 </a:t>
            </a:r>
            <a:r>
              <a:rPr>
                <a:solidFill>
                  <a:srgbClr val="D4D4D4"/>
                </a:solidFill>
              </a:rPr>
              <a:t>&amp;&amp;</a:t>
            </a:r>
            <a:r>
              <a:t> var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else</a:t>
            </a:r>
            <a:r>
              <a:rPr>
                <a:solidFill>
                  <a:srgbClr val="CCCCCC"/>
                </a:solidFill>
              </a:rPr>
              <a:t>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var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881" name="Gruppo 103"/>
          <p:cNvGrpSpPr/>
          <p:nvPr/>
        </p:nvGrpSpPr>
        <p:grpSpPr>
          <a:xfrm>
            <a:off x="2850972" y="1683388"/>
            <a:ext cx="8045227" cy="3491222"/>
            <a:chOff x="0" y="0"/>
            <a:chExt cx="8045225" cy="3491221"/>
          </a:xfrm>
        </p:grpSpPr>
        <p:grpSp>
          <p:nvGrpSpPr>
            <p:cNvPr id="1820" name="Gruppo 7"/>
            <p:cNvGrpSpPr/>
            <p:nvPr/>
          </p:nvGrpSpPr>
          <p:grpSpPr>
            <a:xfrm>
              <a:off x="2435340" y="-1"/>
              <a:ext cx="1264217" cy="1151387"/>
              <a:chOff x="0" y="0"/>
              <a:chExt cx="1264215" cy="1151385"/>
            </a:xfrm>
          </p:grpSpPr>
          <p:grpSp>
            <p:nvGrpSpPr>
              <p:cNvPr id="1818" name="Ovale 2"/>
              <p:cNvGrpSpPr/>
              <p:nvPr/>
            </p:nvGrpSpPr>
            <p:grpSpPr>
              <a:xfrm>
                <a:off x="544215" y="431385"/>
                <a:ext cx="720001" cy="720001"/>
                <a:chOff x="0" y="0"/>
                <a:chExt cx="719999" cy="719999"/>
              </a:xfrm>
            </p:grpSpPr>
            <p:sp>
              <p:nvSpPr>
                <p:cNvPr id="181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17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19" name="CasellaDiTesto 3"/>
              <p:cNvSpPr txBox="1"/>
              <p:nvPr/>
            </p:nvSpPr>
            <p:spPr>
              <a:xfrm>
                <a:off x="0" y="0"/>
                <a:ext cx="988800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21" name="Connettore diritto 23"/>
            <p:cNvSpPr/>
            <p:nvPr/>
          </p:nvSpPr>
          <p:spPr>
            <a:xfrm>
              <a:off x="3594114" y="1045943"/>
              <a:ext cx="465443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26" name="Gruppo 19"/>
            <p:cNvGrpSpPr/>
            <p:nvPr/>
          </p:nvGrpSpPr>
          <p:grpSpPr>
            <a:xfrm>
              <a:off x="3954114" y="1137491"/>
              <a:ext cx="1754520" cy="782055"/>
              <a:chOff x="0" y="0"/>
              <a:chExt cx="1754519" cy="782053"/>
            </a:xfrm>
          </p:grpSpPr>
          <p:grpSp>
            <p:nvGrpSpPr>
              <p:cNvPr id="1824" name="Ovale 24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3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25" name="CasellaDiTesto 25"/>
              <p:cNvSpPr txBox="1"/>
              <p:nvPr/>
            </p:nvSpPr>
            <p:spPr>
              <a:xfrm>
                <a:off x="765719" y="0"/>
                <a:ext cx="988801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grpSp>
          <p:nvGrpSpPr>
            <p:cNvPr id="1831" name="Gruppo 31"/>
            <p:cNvGrpSpPr/>
            <p:nvPr/>
          </p:nvGrpSpPr>
          <p:grpSpPr>
            <a:xfrm>
              <a:off x="1515621" y="1180881"/>
              <a:ext cx="1348808" cy="739141"/>
              <a:chOff x="0" y="0"/>
              <a:chExt cx="1348806" cy="739140"/>
            </a:xfrm>
          </p:grpSpPr>
          <p:grpSp>
            <p:nvGrpSpPr>
              <p:cNvPr id="1829" name="Ovale 32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28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30" name="CasellaDiTesto 3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32" name="Connettore diritto 38"/>
            <p:cNvSpPr/>
            <p:nvPr/>
          </p:nvSpPr>
          <p:spPr>
            <a:xfrm flipV="1">
              <a:off x="2758986" y="1045943"/>
              <a:ext cx="326012" cy="25904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833" name="Connettore diritto 49"/>
            <p:cNvSpPr/>
            <p:nvPr/>
          </p:nvSpPr>
          <p:spPr>
            <a:xfrm>
              <a:off x="4568672" y="1814103"/>
              <a:ext cx="459362" cy="27293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38" name="Gruppo 50"/>
            <p:cNvGrpSpPr/>
            <p:nvPr/>
          </p:nvGrpSpPr>
          <p:grpSpPr>
            <a:xfrm>
              <a:off x="4922592" y="1919545"/>
              <a:ext cx="1457955" cy="782054"/>
              <a:chOff x="0" y="0"/>
              <a:chExt cx="1457954" cy="782053"/>
            </a:xfrm>
          </p:grpSpPr>
          <p:grpSp>
            <p:nvGrpSpPr>
              <p:cNvPr id="1836" name="Ovale 51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35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837" name="CasellaDiTesto 56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4/5</a:t>
                </a:r>
              </a:p>
            </p:txBody>
          </p:sp>
        </p:grpSp>
        <p:grpSp>
          <p:nvGrpSpPr>
            <p:cNvPr id="1843" name="Gruppo 62"/>
            <p:cNvGrpSpPr/>
            <p:nvPr/>
          </p:nvGrpSpPr>
          <p:grpSpPr>
            <a:xfrm>
              <a:off x="5671147" y="1007372"/>
              <a:ext cx="1606238" cy="782055"/>
              <a:chOff x="0" y="0"/>
              <a:chExt cx="1606236" cy="782053"/>
            </a:xfrm>
          </p:grpSpPr>
          <p:grpSp>
            <p:nvGrpSpPr>
              <p:cNvPr id="1841" name="Ovale 6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0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842" name="CasellaDiTesto 64"/>
              <p:cNvSpPr txBox="1"/>
              <p:nvPr/>
            </p:nvSpPr>
            <p:spPr>
              <a:xfrm>
                <a:off x="765719" y="0"/>
                <a:ext cx="840518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44" name="Connettore diritto 65"/>
            <p:cNvSpPr/>
            <p:nvPr/>
          </p:nvSpPr>
          <p:spPr>
            <a:xfrm>
              <a:off x="3699556" y="791385"/>
              <a:ext cx="2077033" cy="38348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49" name="Gruppo 68"/>
            <p:cNvGrpSpPr/>
            <p:nvPr/>
          </p:nvGrpSpPr>
          <p:grpSpPr>
            <a:xfrm>
              <a:off x="2349410" y="1927721"/>
              <a:ext cx="1507107" cy="751135"/>
              <a:chOff x="0" y="0"/>
              <a:chExt cx="1507105" cy="751134"/>
            </a:xfrm>
          </p:grpSpPr>
          <p:grpSp>
            <p:nvGrpSpPr>
              <p:cNvPr id="1847" name="Ovale 69"/>
              <p:cNvGrpSpPr/>
              <p:nvPr/>
            </p:nvGrpSpPr>
            <p:grpSpPr>
              <a:xfrm>
                <a:off x="787105" y="31134"/>
                <a:ext cx="720001" cy="720001"/>
                <a:chOff x="0" y="0"/>
                <a:chExt cx="719999" cy="719999"/>
              </a:xfrm>
            </p:grpSpPr>
            <p:sp>
              <p:nvSpPr>
                <p:cNvPr id="18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46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848" name="CasellaDiTesto 70"/>
              <p:cNvSpPr txBox="1"/>
              <p:nvPr/>
            </p:nvSpPr>
            <p:spPr>
              <a:xfrm>
                <a:off x="0" y="0"/>
                <a:ext cx="840517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0" name="Connettore diritto 71"/>
            <p:cNvSpPr/>
            <p:nvPr/>
          </p:nvSpPr>
          <p:spPr>
            <a:xfrm flipV="1">
              <a:off x="3751074" y="1814103"/>
              <a:ext cx="308482" cy="2501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55" name="Gruppo 74"/>
            <p:cNvGrpSpPr/>
            <p:nvPr/>
          </p:nvGrpSpPr>
          <p:grpSpPr>
            <a:xfrm>
              <a:off x="-1" y="1021227"/>
              <a:ext cx="1343697" cy="739141"/>
              <a:chOff x="0" y="0"/>
              <a:chExt cx="1343695" cy="739140"/>
            </a:xfrm>
          </p:grpSpPr>
          <p:grpSp>
            <p:nvGrpSpPr>
              <p:cNvPr id="1853" name="Ovale 75"/>
              <p:cNvGrpSpPr/>
              <p:nvPr/>
            </p:nvGrpSpPr>
            <p:grpSpPr>
              <a:xfrm>
                <a:off x="623695" y="9332"/>
                <a:ext cx="720001" cy="720001"/>
                <a:chOff x="0" y="0"/>
                <a:chExt cx="719999" cy="719999"/>
              </a:xfrm>
            </p:grpSpPr>
            <p:sp>
              <p:nvSpPr>
                <p:cNvPr id="18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2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854" name="CasellaDiTesto 77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56" name="Connettore diritto 78"/>
            <p:cNvSpPr/>
            <p:nvPr/>
          </p:nvSpPr>
          <p:spPr>
            <a:xfrm flipV="1">
              <a:off x="1238253" y="791384"/>
              <a:ext cx="1741304" cy="34461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1" name="Gruppo 81"/>
            <p:cNvGrpSpPr/>
            <p:nvPr/>
          </p:nvGrpSpPr>
          <p:grpSpPr>
            <a:xfrm>
              <a:off x="3954114" y="2751194"/>
              <a:ext cx="1464598" cy="740028"/>
              <a:chOff x="0" y="0"/>
              <a:chExt cx="1464596" cy="740027"/>
            </a:xfrm>
          </p:grpSpPr>
          <p:grpSp>
            <p:nvGrpSpPr>
              <p:cNvPr id="1859" name="Ovale 82"/>
              <p:cNvGrpSpPr/>
              <p:nvPr/>
            </p:nvGrpSpPr>
            <p:grpSpPr>
              <a:xfrm>
                <a:off x="0" y="20027"/>
                <a:ext cx="720000" cy="720001"/>
                <a:chOff x="0" y="0"/>
                <a:chExt cx="719999" cy="719999"/>
              </a:xfrm>
            </p:grpSpPr>
            <p:sp>
              <p:nvSpPr>
                <p:cNvPr id="18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58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860" name="CasellaDiTesto 83"/>
              <p:cNvSpPr txBox="1"/>
              <p:nvPr/>
            </p:nvSpPr>
            <p:spPr>
              <a:xfrm>
                <a:off x="772361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2" name="Connettore diritto 84"/>
            <p:cNvSpPr/>
            <p:nvPr/>
          </p:nvSpPr>
          <p:spPr>
            <a:xfrm>
              <a:off x="4314114" y="1919544"/>
              <a:ext cx="1" cy="85167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67" name="Gruppo 87"/>
            <p:cNvGrpSpPr/>
            <p:nvPr/>
          </p:nvGrpSpPr>
          <p:grpSpPr>
            <a:xfrm>
              <a:off x="692151" y="1975181"/>
              <a:ext cx="1348808" cy="739141"/>
              <a:chOff x="0" y="0"/>
              <a:chExt cx="1348806" cy="739140"/>
            </a:xfrm>
          </p:grpSpPr>
          <p:grpSp>
            <p:nvGrpSpPr>
              <p:cNvPr id="1865" name="Ovale 88"/>
              <p:cNvGrpSpPr/>
              <p:nvPr/>
            </p:nvGrpSpPr>
            <p:grpSpPr>
              <a:xfrm>
                <a:off x="628806" y="18664"/>
                <a:ext cx="720001" cy="720001"/>
                <a:chOff x="0" y="0"/>
                <a:chExt cx="719999" cy="719999"/>
              </a:xfrm>
            </p:grpSpPr>
            <p:sp>
              <p:nvSpPr>
                <p:cNvPr id="18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64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866" name="CasellaDiTesto 89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4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68" name="Connettore diritto 90"/>
            <p:cNvSpPr/>
            <p:nvPr/>
          </p:nvSpPr>
          <p:spPr>
            <a:xfrm flipV="1">
              <a:off x="1935516" y="1814102"/>
              <a:ext cx="314354" cy="28518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3" name="Gruppo 92"/>
            <p:cNvGrpSpPr/>
            <p:nvPr/>
          </p:nvGrpSpPr>
          <p:grpSpPr>
            <a:xfrm>
              <a:off x="6587271" y="1927828"/>
              <a:ext cx="1457955" cy="782054"/>
              <a:chOff x="0" y="0"/>
              <a:chExt cx="1457954" cy="782053"/>
            </a:xfrm>
          </p:grpSpPr>
          <p:grpSp>
            <p:nvGrpSpPr>
              <p:cNvPr id="1871" name="Ovale 93"/>
              <p:cNvGrpSpPr/>
              <p:nvPr/>
            </p:nvGrpSpPr>
            <p:grpSpPr>
              <a:xfrm>
                <a:off x="0" y="62053"/>
                <a:ext cx="720000" cy="720001"/>
                <a:chOff x="0" y="0"/>
                <a:chExt cx="719999" cy="719999"/>
              </a:xfrm>
            </p:grpSpPr>
            <p:sp>
              <p:nvSpPr>
                <p:cNvPr id="18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0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872" name="CasellaDiTesto 94"/>
              <p:cNvSpPr txBox="1"/>
              <p:nvPr/>
            </p:nvSpPr>
            <p:spPr>
              <a:xfrm>
                <a:off x="765719" y="0"/>
                <a:ext cx="692236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74" name="Connettore diritto 95"/>
            <p:cNvSpPr/>
            <p:nvPr/>
          </p:nvSpPr>
          <p:spPr>
            <a:xfrm>
              <a:off x="6285705" y="1683984"/>
              <a:ext cx="407008" cy="41134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79" name="Gruppo 98"/>
            <p:cNvGrpSpPr/>
            <p:nvPr/>
          </p:nvGrpSpPr>
          <p:grpSpPr>
            <a:xfrm>
              <a:off x="1700844" y="2722209"/>
              <a:ext cx="1345403" cy="767650"/>
              <a:chOff x="0" y="0"/>
              <a:chExt cx="1345401" cy="767649"/>
            </a:xfrm>
          </p:grpSpPr>
          <p:grpSp>
            <p:nvGrpSpPr>
              <p:cNvPr id="1877" name="Ovale 99"/>
              <p:cNvGrpSpPr/>
              <p:nvPr/>
            </p:nvGrpSpPr>
            <p:grpSpPr>
              <a:xfrm>
                <a:off x="625401" y="47649"/>
                <a:ext cx="720001" cy="720001"/>
                <a:chOff x="0" y="0"/>
                <a:chExt cx="719999" cy="719999"/>
              </a:xfrm>
            </p:grpSpPr>
            <p:sp>
              <p:nvSpPr>
                <p:cNvPr id="187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76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878" name="CasellaDiTesto 100"/>
              <p:cNvSpPr txBox="1"/>
              <p:nvPr/>
            </p:nvSpPr>
            <p:spPr>
              <a:xfrm>
                <a:off x="0" y="0"/>
                <a:ext cx="692235" cy="7391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V = 4/3</a:t>
                </a:r>
              </a:p>
            </p:txBody>
          </p:sp>
        </p:grpSp>
        <p:sp>
          <p:nvSpPr>
            <p:cNvPr id="1880" name="Connettore diritto 101"/>
            <p:cNvSpPr/>
            <p:nvPr/>
          </p:nvSpPr>
          <p:spPr>
            <a:xfrm flipV="1">
              <a:off x="2940804" y="2573413"/>
              <a:ext cx="301154" cy="30188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CasellaDiTesto 1"/>
          <p:cNvSpPr txBox="1"/>
          <p:nvPr/>
        </p:nvSpPr>
        <p:spPr>
          <a:xfrm>
            <a:off x="384933" y="1945900"/>
            <a:ext cx="291231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</a:t>
            </a:r>
            <a:r>
              <a:rPr>
                <a:solidFill>
                  <a:srgbClr val="CCCCCC"/>
                </a:solidFill>
              </a:rPr>
              <a:t> (</a:t>
            </a:r>
            <a:r>
              <a:rPr>
                <a:solidFill>
                  <a:srgbClr val="569CD6"/>
                </a:solidFill>
              </a:rPr>
              <a:t>int</a:t>
            </a:r>
            <a:r>
              <a:rPr>
                <a:solidFill>
                  <a:srgbClr val="CCCCCC"/>
                </a:solidFill>
              </a:rPr>
              <a:t> 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rPr>
                <a:solidFill>
                  <a:srgbClr val="CCCCCC"/>
                </a:solidFill>
              </a:rPr>
              <a:t>; i </a:t>
            </a:r>
            <a:r>
              <a:rPr>
                <a:solidFill>
                  <a:srgbClr val="D4D4D4"/>
                </a:solidFill>
              </a:rPr>
              <a:t>&lt; </a:t>
            </a:r>
            <a:r>
              <a:rPr>
                <a:solidFill>
                  <a:srgbClr val="B5CEA8"/>
                </a:solidFill>
              </a:rPr>
              <a:t>2</a:t>
            </a:r>
            <a:r>
              <a:rPr>
                <a:solidFill>
                  <a:srgbClr val="CCCCCC"/>
                </a:solidFill>
              </a:rP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</p:txBody>
      </p:sp>
      <p:grpSp>
        <p:nvGrpSpPr>
          <p:cNvPr id="1979" name="Gruppo 4"/>
          <p:cNvGrpSpPr/>
          <p:nvPr/>
        </p:nvGrpSpPr>
        <p:grpSpPr>
          <a:xfrm>
            <a:off x="3607897" y="1349262"/>
            <a:ext cx="7926218" cy="4180230"/>
            <a:chOff x="0" y="0"/>
            <a:chExt cx="7926217" cy="4180229"/>
          </a:xfrm>
        </p:grpSpPr>
        <p:grpSp>
          <p:nvGrpSpPr>
            <p:cNvPr id="1888" name="Gruppo 5"/>
            <p:cNvGrpSpPr/>
            <p:nvPr/>
          </p:nvGrpSpPr>
          <p:grpSpPr>
            <a:xfrm>
              <a:off x="2903656" y="-1"/>
              <a:ext cx="1606238" cy="867468"/>
              <a:chOff x="0" y="0"/>
              <a:chExt cx="1606236" cy="867466"/>
            </a:xfrm>
          </p:grpSpPr>
          <p:grpSp>
            <p:nvGrpSpPr>
              <p:cNvPr id="1886" name="Ovale 110"/>
              <p:cNvGrpSpPr/>
              <p:nvPr/>
            </p:nvGrpSpPr>
            <p:grpSpPr>
              <a:xfrm>
                <a:off x="0" y="147466"/>
                <a:ext cx="720000" cy="720001"/>
                <a:chOff x="0" y="0"/>
                <a:chExt cx="719999" cy="719999"/>
              </a:xfrm>
            </p:grpSpPr>
            <p:sp>
              <p:nvSpPr>
                <p:cNvPr id="18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85" name="A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1887" name="CasellaDiTesto 111"/>
              <p:cNvSpPr txBox="1"/>
              <p:nvPr/>
            </p:nvSpPr>
            <p:spPr>
              <a:xfrm>
                <a:off x="765719" y="0"/>
                <a:ext cx="84051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889" name="Connettore diritto 10"/>
            <p:cNvSpPr/>
            <p:nvPr/>
          </p:nvSpPr>
          <p:spPr>
            <a:xfrm>
              <a:off x="3518214" y="762024"/>
              <a:ext cx="325921" cy="21535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894" name="Gruppo 14"/>
            <p:cNvGrpSpPr/>
            <p:nvPr/>
          </p:nvGrpSpPr>
          <p:grpSpPr>
            <a:xfrm>
              <a:off x="3738693" y="871936"/>
              <a:ext cx="1606238" cy="720001"/>
              <a:chOff x="0" y="0"/>
              <a:chExt cx="1606236" cy="719999"/>
            </a:xfrm>
          </p:grpSpPr>
          <p:grpSp>
            <p:nvGrpSpPr>
              <p:cNvPr id="1892" name="Ovale 10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89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1" name="B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1893" name="CasellaDiTesto 109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899" name="Gruppo 16"/>
            <p:cNvGrpSpPr/>
            <p:nvPr/>
          </p:nvGrpSpPr>
          <p:grpSpPr>
            <a:xfrm>
              <a:off x="1441426" y="871936"/>
              <a:ext cx="1348808" cy="720001"/>
              <a:chOff x="0" y="0"/>
              <a:chExt cx="1348806" cy="719999"/>
            </a:xfrm>
          </p:grpSpPr>
          <p:grpSp>
            <p:nvGrpSpPr>
              <p:cNvPr id="1897" name="Ovale 104"/>
              <p:cNvGrpSpPr/>
              <p:nvPr/>
            </p:nvGrpSpPr>
            <p:grpSpPr>
              <a:xfrm>
                <a:off x="628806" y="0"/>
                <a:ext cx="720001" cy="720000"/>
                <a:chOff x="0" y="0"/>
                <a:chExt cx="719999" cy="719999"/>
              </a:xfrm>
            </p:grpSpPr>
            <p:sp>
              <p:nvSpPr>
                <p:cNvPr id="18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896" name="C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1898" name="CasellaDiTesto 105"/>
              <p:cNvSpPr txBox="1"/>
              <p:nvPr/>
            </p:nvSpPr>
            <p:spPr>
              <a:xfrm>
                <a:off x="0" y="98389"/>
                <a:ext cx="69223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sp>
          <p:nvSpPr>
            <p:cNvPr id="1900" name="Connettore diritto 17"/>
            <p:cNvSpPr/>
            <p:nvPr/>
          </p:nvSpPr>
          <p:spPr>
            <a:xfrm flipH="1">
              <a:off x="2684792" y="762023"/>
              <a:ext cx="324307" cy="21535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01" name="Connettore diritto 19"/>
            <p:cNvSpPr/>
            <p:nvPr/>
          </p:nvSpPr>
          <p:spPr>
            <a:xfrm>
              <a:off x="4098693" y="1591936"/>
              <a:ext cx="2584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06" name="Gruppo 23"/>
            <p:cNvGrpSpPr/>
            <p:nvPr/>
          </p:nvGrpSpPr>
          <p:grpSpPr>
            <a:xfrm>
              <a:off x="3741277" y="1739401"/>
              <a:ext cx="1457956" cy="720001"/>
              <a:chOff x="0" y="0"/>
              <a:chExt cx="1457954" cy="719999"/>
            </a:xfrm>
          </p:grpSpPr>
          <p:grpSp>
            <p:nvGrpSpPr>
              <p:cNvPr id="1904" name="Ovale 10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3" name="D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1905" name="CasellaDiTesto 103"/>
              <p:cNvSpPr txBox="1"/>
              <p:nvPr/>
            </p:nvSpPr>
            <p:spPr>
              <a:xfrm>
                <a:off x="765719" y="9133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1</a:t>
                </a:r>
              </a:p>
            </p:txBody>
          </p:sp>
        </p:grpSp>
        <p:grpSp>
          <p:nvGrpSpPr>
            <p:cNvPr id="1911" name="Gruppo 24"/>
            <p:cNvGrpSpPr/>
            <p:nvPr/>
          </p:nvGrpSpPr>
          <p:grpSpPr>
            <a:xfrm>
              <a:off x="5313980" y="864884"/>
              <a:ext cx="1606238" cy="720001"/>
              <a:chOff x="0" y="0"/>
              <a:chExt cx="1606236" cy="719999"/>
            </a:xfrm>
          </p:grpSpPr>
          <p:grpSp>
            <p:nvGrpSpPr>
              <p:cNvPr id="1909" name="Ovale 9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0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08" name="E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1910" name="CasellaDiTesto 100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2" name="Connettore diritto 25"/>
            <p:cNvSpPr/>
            <p:nvPr/>
          </p:nvSpPr>
          <p:spPr>
            <a:xfrm>
              <a:off x="3623656" y="507466"/>
              <a:ext cx="1795766" cy="4628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17" name="Gruppo 26"/>
            <p:cNvGrpSpPr/>
            <p:nvPr/>
          </p:nvGrpSpPr>
          <p:grpSpPr>
            <a:xfrm>
              <a:off x="2070233" y="2529611"/>
              <a:ext cx="1606238" cy="720001"/>
              <a:chOff x="0" y="0"/>
              <a:chExt cx="1606236" cy="719999"/>
            </a:xfrm>
          </p:grpSpPr>
          <p:grpSp>
            <p:nvGrpSpPr>
              <p:cNvPr id="1915" name="Ovale 9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1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14" name="F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1916" name="CasellaDiTesto 98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18" name="Connettore diritto 27"/>
            <p:cNvSpPr/>
            <p:nvPr/>
          </p:nvSpPr>
          <p:spPr>
            <a:xfrm flipH="1">
              <a:off x="2684792" y="1486493"/>
              <a:ext cx="1159344" cy="114856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23" name="Gruppo 32"/>
            <p:cNvGrpSpPr/>
            <p:nvPr/>
          </p:nvGrpSpPr>
          <p:grpSpPr>
            <a:xfrm>
              <a:off x="300358" y="1739401"/>
              <a:ext cx="1535616" cy="720001"/>
              <a:chOff x="0" y="0"/>
              <a:chExt cx="1535614" cy="719999"/>
            </a:xfrm>
          </p:grpSpPr>
          <p:grpSp>
            <p:nvGrpSpPr>
              <p:cNvPr id="1921" name="Ovale 94"/>
              <p:cNvGrpSpPr/>
              <p:nvPr/>
            </p:nvGrpSpPr>
            <p:grpSpPr>
              <a:xfrm>
                <a:off x="815614" y="0"/>
                <a:ext cx="720001" cy="720000"/>
                <a:chOff x="0" y="0"/>
                <a:chExt cx="719999" cy="719999"/>
              </a:xfrm>
            </p:grpSpPr>
            <p:sp>
              <p:nvSpPr>
                <p:cNvPr id="191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0" name="G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1922" name="CasellaDiTesto 96"/>
              <p:cNvSpPr txBox="1"/>
              <p:nvPr/>
            </p:nvSpPr>
            <p:spPr>
              <a:xfrm>
                <a:off x="0" y="98389"/>
                <a:ext cx="84051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1924" name="Connettore diritto 33"/>
            <p:cNvSpPr/>
            <p:nvPr/>
          </p:nvSpPr>
          <p:spPr>
            <a:xfrm flipH="1">
              <a:off x="1730532" y="1486494"/>
              <a:ext cx="445144" cy="35835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25" name="Connettore diritto 37"/>
            <p:cNvSpPr/>
            <p:nvPr/>
          </p:nvSpPr>
          <p:spPr>
            <a:xfrm>
              <a:off x="4101277" y="2459402"/>
              <a:ext cx="1" cy="14746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30" name="Gruppo 38"/>
            <p:cNvGrpSpPr/>
            <p:nvPr/>
          </p:nvGrpSpPr>
          <p:grpSpPr>
            <a:xfrm>
              <a:off x="3741277" y="2606868"/>
              <a:ext cx="1606238" cy="720001"/>
              <a:chOff x="0" y="0"/>
              <a:chExt cx="1606236" cy="719999"/>
            </a:xfrm>
          </p:grpSpPr>
          <p:grpSp>
            <p:nvGrpSpPr>
              <p:cNvPr id="1928" name="Ovale 9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2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27" name="H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1929" name="CasellaDiTesto 93"/>
              <p:cNvSpPr txBox="1"/>
              <p:nvPr/>
            </p:nvSpPr>
            <p:spPr>
              <a:xfrm>
                <a:off x="765719" y="91337"/>
                <a:ext cx="840518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2/1/2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1935" name="Gruppo 40"/>
            <p:cNvGrpSpPr/>
            <p:nvPr/>
          </p:nvGrpSpPr>
          <p:grpSpPr>
            <a:xfrm>
              <a:off x="-1" y="857832"/>
              <a:ext cx="1309201" cy="720001"/>
              <a:chOff x="0" y="0"/>
              <a:chExt cx="1309199" cy="719999"/>
            </a:xfrm>
          </p:grpSpPr>
          <p:grpSp>
            <p:nvGrpSpPr>
              <p:cNvPr id="1933" name="Ovale 88"/>
              <p:cNvGrpSpPr/>
              <p:nvPr/>
            </p:nvGrpSpPr>
            <p:grpSpPr>
              <a:xfrm>
                <a:off x="589199" y="0"/>
                <a:ext cx="720001" cy="720000"/>
                <a:chOff x="0" y="0"/>
                <a:chExt cx="719999" cy="719999"/>
              </a:xfrm>
            </p:grpSpPr>
            <p:sp>
              <p:nvSpPr>
                <p:cNvPr id="193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2" name="I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1934" name="CasellaDiTesto 91"/>
              <p:cNvSpPr txBox="1"/>
              <p:nvPr/>
            </p:nvSpPr>
            <p:spPr>
              <a:xfrm>
                <a:off x="0" y="69885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36" name="Connettore diritto 41"/>
            <p:cNvSpPr/>
            <p:nvPr/>
          </p:nvSpPr>
          <p:spPr>
            <a:xfrm flipV="1">
              <a:off x="1203757" y="507466"/>
              <a:ext cx="1699900" cy="455809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1" name="Gruppo 43"/>
            <p:cNvGrpSpPr/>
            <p:nvPr/>
          </p:nvGrpSpPr>
          <p:grpSpPr>
            <a:xfrm>
              <a:off x="5313980" y="1739401"/>
              <a:ext cx="1309673" cy="720001"/>
              <a:chOff x="0" y="0"/>
              <a:chExt cx="1309671" cy="719999"/>
            </a:xfrm>
          </p:grpSpPr>
          <p:grpSp>
            <p:nvGrpSpPr>
              <p:cNvPr id="1939" name="Ovale 86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3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38" name="J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1940" name="CasellaDiTesto 87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2" name="Connettore diritto 44"/>
            <p:cNvSpPr/>
            <p:nvPr/>
          </p:nvSpPr>
          <p:spPr>
            <a:xfrm>
              <a:off x="4353251" y="1486493"/>
              <a:ext cx="1066171" cy="358352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47" name="Gruppo 48"/>
            <p:cNvGrpSpPr/>
            <p:nvPr/>
          </p:nvGrpSpPr>
          <p:grpSpPr>
            <a:xfrm>
              <a:off x="2073370" y="1500598"/>
              <a:ext cx="1263131" cy="972012"/>
              <a:chOff x="0" y="0"/>
              <a:chExt cx="1263129" cy="972011"/>
            </a:xfrm>
          </p:grpSpPr>
          <p:grpSp>
            <p:nvGrpSpPr>
              <p:cNvPr id="1945" name="Ovale 83"/>
              <p:cNvGrpSpPr/>
              <p:nvPr/>
            </p:nvGrpSpPr>
            <p:grpSpPr>
              <a:xfrm>
                <a:off x="0" y="252011"/>
                <a:ext cx="720000" cy="720000"/>
                <a:chOff x="0" y="0"/>
                <a:chExt cx="719999" cy="719999"/>
              </a:xfrm>
            </p:grpSpPr>
            <p:sp>
              <p:nvSpPr>
                <p:cNvPr id="194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44" name="K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1946" name="CasellaDiTesto 85"/>
              <p:cNvSpPr txBox="1"/>
              <p:nvPr/>
            </p:nvSpPr>
            <p:spPr>
              <a:xfrm>
                <a:off x="719177" y="0"/>
                <a:ext cx="543953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48" name="Connettore diritto 53"/>
            <p:cNvSpPr/>
            <p:nvPr/>
          </p:nvSpPr>
          <p:spPr>
            <a:xfrm>
              <a:off x="2430233" y="1591936"/>
              <a:ext cx="3137" cy="16067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3" name="Gruppo 54"/>
            <p:cNvGrpSpPr/>
            <p:nvPr/>
          </p:nvGrpSpPr>
          <p:grpSpPr>
            <a:xfrm>
              <a:off x="5339360" y="2619836"/>
              <a:ext cx="1309673" cy="720001"/>
              <a:chOff x="0" y="0"/>
              <a:chExt cx="1309671" cy="719999"/>
            </a:xfrm>
          </p:grpSpPr>
          <p:grpSp>
            <p:nvGrpSpPr>
              <p:cNvPr id="1951" name="Ovale 8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4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0" name="L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1952" name="CasellaDiTesto 8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54" name="Connettore diritto 56"/>
            <p:cNvSpPr/>
            <p:nvPr/>
          </p:nvSpPr>
          <p:spPr>
            <a:xfrm>
              <a:off x="4355835" y="2353960"/>
              <a:ext cx="1088968" cy="37132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59" name="Gruppo 57"/>
            <p:cNvGrpSpPr/>
            <p:nvPr/>
          </p:nvGrpSpPr>
          <p:grpSpPr>
            <a:xfrm>
              <a:off x="6616545" y="1735308"/>
              <a:ext cx="1309673" cy="720001"/>
              <a:chOff x="0" y="0"/>
              <a:chExt cx="1309671" cy="719999"/>
            </a:xfrm>
          </p:grpSpPr>
          <p:grpSp>
            <p:nvGrpSpPr>
              <p:cNvPr id="1957" name="Ovale 79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5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56" name="M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M</a:t>
                  </a:r>
                </a:p>
              </p:txBody>
            </p:sp>
          </p:grpSp>
          <p:sp>
            <p:nvSpPr>
              <p:cNvPr id="1958" name="CasellaDiTesto 80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0" name="Connettore diritto 61"/>
            <p:cNvSpPr/>
            <p:nvPr/>
          </p:nvSpPr>
          <p:spPr>
            <a:xfrm>
              <a:off x="5928538" y="1479442"/>
              <a:ext cx="793449" cy="36130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65" name="Gruppo 62"/>
            <p:cNvGrpSpPr/>
            <p:nvPr/>
          </p:nvGrpSpPr>
          <p:grpSpPr>
            <a:xfrm>
              <a:off x="2073847" y="3388997"/>
              <a:ext cx="1309673" cy="720001"/>
              <a:chOff x="0" y="0"/>
              <a:chExt cx="1309671" cy="719999"/>
            </a:xfrm>
          </p:grpSpPr>
          <p:grpSp>
            <p:nvGrpSpPr>
              <p:cNvPr id="1963" name="Ovale 7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6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2" name="N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N</a:t>
                  </a:r>
                </a:p>
              </p:txBody>
            </p:sp>
          </p:grpSp>
          <p:sp>
            <p:nvSpPr>
              <p:cNvPr id="1964" name="CasellaDiTesto 78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66" name="Connettore diritto 63"/>
            <p:cNvSpPr/>
            <p:nvPr/>
          </p:nvSpPr>
          <p:spPr>
            <a:xfrm>
              <a:off x="2430233" y="3249610"/>
              <a:ext cx="3614" cy="13938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1" name="Gruppo 64"/>
            <p:cNvGrpSpPr/>
            <p:nvPr/>
          </p:nvGrpSpPr>
          <p:grpSpPr>
            <a:xfrm>
              <a:off x="452502" y="2539619"/>
              <a:ext cx="1380254" cy="720001"/>
              <a:chOff x="0" y="0"/>
              <a:chExt cx="1380252" cy="719999"/>
            </a:xfrm>
          </p:grpSpPr>
          <p:grpSp>
            <p:nvGrpSpPr>
              <p:cNvPr id="1969" name="Ovale 73"/>
              <p:cNvGrpSpPr/>
              <p:nvPr/>
            </p:nvGrpSpPr>
            <p:grpSpPr>
              <a:xfrm>
                <a:off x="660252" y="0"/>
                <a:ext cx="720001" cy="720000"/>
                <a:chOff x="0" y="0"/>
                <a:chExt cx="719999" cy="719999"/>
              </a:xfrm>
            </p:grpSpPr>
            <p:sp>
              <p:nvSpPr>
                <p:cNvPr id="19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68" name="O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O</a:t>
                  </a:r>
                </a:p>
              </p:txBody>
            </p:sp>
          </p:grpSp>
          <p:sp>
            <p:nvSpPr>
              <p:cNvPr id="1970" name="CasellaDiTesto 74"/>
              <p:cNvSpPr txBox="1"/>
              <p:nvPr/>
            </p:nvSpPr>
            <p:spPr>
              <a:xfrm>
                <a:off x="0" y="80217"/>
                <a:ext cx="543952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1972" name="Connettore diritto 65"/>
            <p:cNvSpPr/>
            <p:nvPr/>
          </p:nvSpPr>
          <p:spPr>
            <a:xfrm flipH="1">
              <a:off x="1472756" y="2459402"/>
              <a:ext cx="3218" cy="802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973" name="Connettore diritto 66"/>
            <p:cNvSpPr/>
            <p:nvPr/>
          </p:nvSpPr>
          <p:spPr>
            <a:xfrm flipH="1">
              <a:off x="4098694" y="3326868"/>
              <a:ext cx="2584" cy="133363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978" name="Gruppo 67"/>
            <p:cNvGrpSpPr/>
            <p:nvPr/>
          </p:nvGrpSpPr>
          <p:grpSpPr>
            <a:xfrm>
              <a:off x="3738693" y="3460229"/>
              <a:ext cx="1309673" cy="720001"/>
              <a:chOff x="0" y="0"/>
              <a:chExt cx="1309671" cy="719999"/>
            </a:xfrm>
          </p:grpSpPr>
          <p:grpSp>
            <p:nvGrpSpPr>
              <p:cNvPr id="1976" name="Ovale 7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197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975" name="P"/>
                <p:cNvSpPr txBox="1"/>
                <p:nvPr/>
              </p:nvSpPr>
              <p:spPr>
                <a:xfrm>
                  <a:off x="160686" y="174580"/>
                  <a:ext cx="398627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P</a:t>
                  </a:r>
                </a:p>
              </p:txBody>
            </p:sp>
          </p:grpSp>
          <p:sp>
            <p:nvSpPr>
              <p:cNvPr id="1977" name="CasellaDiTesto 72"/>
              <p:cNvSpPr txBox="1"/>
              <p:nvPr/>
            </p:nvSpPr>
            <p:spPr>
              <a:xfrm>
                <a:off x="765719" y="91337"/>
                <a:ext cx="54395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CasellaDiTesto 1"/>
          <p:cNvSpPr txBox="1"/>
          <p:nvPr/>
        </p:nvSpPr>
        <p:spPr>
          <a:xfrm>
            <a:off x="384933" y="1945900"/>
            <a:ext cx="2912316" cy="311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6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(pid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rPr>
                <a:solidFill>
                  <a:srgbClr val="CCCCCC"/>
                </a:solidFill>
              </a:rPr>
              <a:t>())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fork</a:t>
            </a:r>
            <a:r>
              <a:rPr>
                <a:solidFill>
                  <a:srgbClr val="CCCCCC"/>
                </a:solidFill>
              </a:rPr>
              <a:t>();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if</a:t>
            </a:r>
            <a:r>
              <a:rPr>
                <a:solidFill>
                  <a:srgbClr val="CCCCCC"/>
                </a:solidFill>
              </a:rPr>
              <a:t> (pid </a:t>
            </a:r>
            <a:r>
              <a:rPr>
                <a:solidFill>
                  <a:srgbClr val="D4D4D4"/>
                </a:solidFill>
              </a:rPr>
              <a:t>&gt;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)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</p:txBody>
      </p:sp>
      <p:grpSp>
        <p:nvGrpSpPr>
          <p:cNvPr id="1986" name="Gruppo 8"/>
          <p:cNvGrpSpPr/>
          <p:nvPr/>
        </p:nvGrpSpPr>
        <p:grpSpPr>
          <a:xfrm>
            <a:off x="6295244" y="1469881"/>
            <a:ext cx="1833704" cy="883221"/>
            <a:chOff x="0" y="0"/>
            <a:chExt cx="1833703" cy="883220"/>
          </a:xfrm>
        </p:grpSpPr>
        <p:grpSp>
          <p:nvGrpSpPr>
            <p:cNvPr id="1984" name="Ovale 62"/>
            <p:cNvGrpSpPr/>
            <p:nvPr/>
          </p:nvGrpSpPr>
          <p:grpSpPr>
            <a:xfrm>
              <a:off x="0" y="163220"/>
              <a:ext cx="720000" cy="720001"/>
              <a:chOff x="0" y="0"/>
              <a:chExt cx="719999" cy="719999"/>
            </a:xfrm>
          </p:grpSpPr>
          <p:sp>
            <p:nvSpPr>
              <p:cNvPr id="198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3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985" name="CasellaDiTesto 63"/>
            <p:cNvSpPr txBox="1"/>
            <p:nvPr/>
          </p:nvSpPr>
          <p:spPr>
            <a:xfrm>
              <a:off x="844903" y="0"/>
              <a:ext cx="988801" cy="5232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1" name="Connettore diritto 9"/>
          <p:cNvSpPr/>
          <p:nvPr/>
        </p:nvSpPr>
        <p:spPr>
          <a:xfrm>
            <a:off x="7286954" y="1992962"/>
            <a:ext cx="362893" cy="394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992" name="Gruppo 2"/>
          <p:cNvGrpSpPr/>
          <p:nvPr/>
        </p:nvGrpSpPr>
        <p:grpSpPr>
          <a:xfrm>
            <a:off x="7248158" y="2395098"/>
            <a:ext cx="1478146" cy="720001"/>
            <a:chOff x="0" y="0"/>
            <a:chExt cx="1478145" cy="719999"/>
          </a:xfrm>
        </p:grpSpPr>
        <p:grpSp>
          <p:nvGrpSpPr>
            <p:cNvPr id="1990" name="Ovale 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91" name="CasellaDiTesto 4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grpSp>
        <p:nvGrpSpPr>
          <p:cNvPr id="1997" name="Gruppo 7"/>
          <p:cNvGrpSpPr/>
          <p:nvPr/>
        </p:nvGrpSpPr>
        <p:grpSpPr>
          <a:xfrm>
            <a:off x="5373870" y="2385267"/>
            <a:ext cx="1743666" cy="720000"/>
            <a:chOff x="0" y="0"/>
            <a:chExt cx="1743665" cy="719999"/>
          </a:xfrm>
        </p:grpSpPr>
        <p:grpSp>
          <p:nvGrpSpPr>
            <p:cNvPr id="1995" name="Ovale 1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94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96" name="CasellaDiTesto 16"/>
            <p:cNvSpPr txBox="1"/>
            <p:nvPr/>
          </p:nvSpPr>
          <p:spPr>
            <a:xfrm>
              <a:off x="754865" y="131053"/>
              <a:ext cx="988801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2" name="Connettore diritto 17"/>
          <p:cNvSpPr/>
          <p:nvPr/>
        </p:nvSpPr>
        <p:spPr>
          <a:xfrm>
            <a:off x="6511162" y="1973528"/>
            <a:ext cx="629029" cy="5427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3" name="Gruppo 26"/>
          <p:cNvGrpSpPr/>
          <p:nvPr/>
        </p:nvGrpSpPr>
        <p:grpSpPr>
          <a:xfrm>
            <a:off x="8819432" y="2385267"/>
            <a:ext cx="1606764" cy="720000"/>
            <a:chOff x="0" y="0"/>
            <a:chExt cx="1606762" cy="719999"/>
          </a:xfrm>
        </p:grpSpPr>
        <p:grpSp>
          <p:nvGrpSpPr>
            <p:cNvPr id="2001" name="Ovale 30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199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0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02" name="CasellaDiTesto 31"/>
            <p:cNvSpPr txBox="1"/>
            <p:nvPr/>
          </p:nvSpPr>
          <p:spPr>
            <a:xfrm>
              <a:off x="766245" y="112084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3" name="Connettore diritto 32"/>
          <p:cNvSpPr/>
          <p:nvPr/>
        </p:nvSpPr>
        <p:spPr>
          <a:xfrm>
            <a:off x="7447655" y="1992962"/>
            <a:ext cx="2138144" cy="7395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09" name="Gruppo 42"/>
          <p:cNvGrpSpPr/>
          <p:nvPr/>
        </p:nvGrpSpPr>
        <p:grpSpPr>
          <a:xfrm>
            <a:off x="7248158" y="3328906"/>
            <a:ext cx="1478146" cy="720001"/>
            <a:chOff x="0" y="0"/>
            <a:chExt cx="1478145" cy="719999"/>
          </a:xfrm>
        </p:grpSpPr>
        <p:grpSp>
          <p:nvGrpSpPr>
            <p:cNvPr id="2007" name="Ovale 43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0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06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08" name="CasellaDiTesto 50"/>
            <p:cNvSpPr txBox="1"/>
            <p:nvPr/>
          </p:nvSpPr>
          <p:spPr>
            <a:xfrm>
              <a:off x="785910" y="112084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6/5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4" name="Connettore diritto 51"/>
          <p:cNvSpPr/>
          <p:nvPr/>
        </p:nvSpPr>
        <p:spPr>
          <a:xfrm>
            <a:off x="7987231" y="2755098"/>
            <a:ext cx="1" cy="9338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0" y="7200"/>
                  <a:pt x="0" y="14400"/>
                  <a:pt x="21600" y="21600"/>
                </a:cubicBez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15" name="Gruppo 64"/>
          <p:cNvGrpSpPr/>
          <p:nvPr/>
        </p:nvGrpSpPr>
        <p:grpSpPr>
          <a:xfrm>
            <a:off x="5377486" y="3328906"/>
            <a:ext cx="1602621" cy="720001"/>
            <a:chOff x="0" y="0"/>
            <a:chExt cx="1602619" cy="719999"/>
          </a:xfrm>
        </p:grpSpPr>
        <p:grpSp>
          <p:nvGrpSpPr>
            <p:cNvPr id="2013" name="Ovale 6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1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2" name="F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014" name="CasellaDiTesto 66"/>
            <p:cNvSpPr txBox="1"/>
            <p:nvPr/>
          </p:nvSpPr>
          <p:spPr>
            <a:xfrm>
              <a:off x="762102" y="122128"/>
              <a:ext cx="840518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</p:txBody>
        </p:sp>
      </p:grpSp>
      <p:sp>
        <p:nvSpPr>
          <p:cNvPr id="2045" name="Connettore diritto 67"/>
          <p:cNvSpPr/>
          <p:nvPr/>
        </p:nvSpPr>
        <p:spPr>
          <a:xfrm>
            <a:off x="6195654" y="3039713"/>
            <a:ext cx="29172" cy="4114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1" name="Gruppo 70"/>
          <p:cNvGrpSpPr/>
          <p:nvPr/>
        </p:nvGrpSpPr>
        <p:grpSpPr>
          <a:xfrm>
            <a:off x="3704088" y="2385267"/>
            <a:ext cx="1387393" cy="720000"/>
            <a:chOff x="0" y="0"/>
            <a:chExt cx="1387391" cy="719999"/>
          </a:xfrm>
        </p:grpSpPr>
        <p:grpSp>
          <p:nvGrpSpPr>
            <p:cNvPr id="2019" name="Ovale 71"/>
            <p:cNvGrpSpPr/>
            <p:nvPr/>
          </p:nvGrpSpPr>
          <p:grpSpPr>
            <a:xfrm>
              <a:off x="667391" y="0"/>
              <a:ext cx="720001" cy="720000"/>
              <a:chOff x="0" y="0"/>
              <a:chExt cx="719999" cy="719999"/>
            </a:xfrm>
          </p:grpSpPr>
          <p:sp>
            <p:nvSpPr>
              <p:cNvPr id="2017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18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020" name="CasellaDiTesto 72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6" name="Connettore diritto 73"/>
          <p:cNvSpPr/>
          <p:nvPr/>
        </p:nvSpPr>
        <p:spPr>
          <a:xfrm>
            <a:off x="5047099" y="1932793"/>
            <a:ext cx="2093092" cy="620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27" name="Gruppo 82"/>
          <p:cNvGrpSpPr/>
          <p:nvPr/>
        </p:nvGrpSpPr>
        <p:grpSpPr>
          <a:xfrm>
            <a:off x="3734282" y="3310659"/>
            <a:ext cx="1352352" cy="720001"/>
            <a:chOff x="0" y="0"/>
            <a:chExt cx="1352351" cy="719999"/>
          </a:xfrm>
        </p:grpSpPr>
        <p:grpSp>
          <p:nvGrpSpPr>
            <p:cNvPr id="2025" name="Ovale 83"/>
            <p:cNvGrpSpPr/>
            <p:nvPr/>
          </p:nvGrpSpPr>
          <p:grpSpPr>
            <a:xfrm>
              <a:off x="632351" y="0"/>
              <a:ext cx="720001" cy="720000"/>
              <a:chOff x="0" y="0"/>
              <a:chExt cx="719999" cy="719999"/>
            </a:xfrm>
          </p:grpSpPr>
          <p:sp>
            <p:nvSpPr>
              <p:cNvPr id="202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4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026" name="CasellaDiTesto 84"/>
            <p:cNvSpPr txBox="1"/>
            <p:nvPr/>
          </p:nvSpPr>
          <p:spPr>
            <a:xfrm>
              <a:off x="0" y="98389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7" name="Connettore diritto 85"/>
          <p:cNvSpPr/>
          <p:nvPr/>
        </p:nvSpPr>
        <p:spPr>
          <a:xfrm>
            <a:off x="4966774" y="2804250"/>
            <a:ext cx="1161953" cy="5858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3" name="Gruppo 88"/>
          <p:cNvGrpSpPr/>
          <p:nvPr/>
        </p:nvGrpSpPr>
        <p:grpSpPr>
          <a:xfrm>
            <a:off x="8811921" y="3328906"/>
            <a:ext cx="1458482" cy="720001"/>
            <a:chOff x="0" y="0"/>
            <a:chExt cx="1458480" cy="719999"/>
          </a:xfrm>
        </p:grpSpPr>
        <p:grpSp>
          <p:nvGrpSpPr>
            <p:cNvPr id="2031" name="Ovale 89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29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0" name="I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sp>
          <p:nvSpPr>
            <p:cNvPr id="2032" name="CasellaDiTesto 90"/>
            <p:cNvSpPr txBox="1"/>
            <p:nvPr/>
          </p:nvSpPr>
          <p:spPr>
            <a:xfrm>
              <a:off x="766246" y="112084"/>
              <a:ext cx="692235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8" name="Connettore diritto 91"/>
          <p:cNvSpPr/>
          <p:nvPr/>
        </p:nvSpPr>
        <p:spPr>
          <a:xfrm>
            <a:off x="9541161" y="3020663"/>
            <a:ext cx="57824" cy="6682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39" name="Gruppo 94"/>
          <p:cNvGrpSpPr/>
          <p:nvPr/>
        </p:nvGrpSpPr>
        <p:grpSpPr>
          <a:xfrm>
            <a:off x="5373870" y="4254300"/>
            <a:ext cx="1457955" cy="720001"/>
            <a:chOff x="0" y="0"/>
            <a:chExt cx="1457954" cy="719999"/>
          </a:xfrm>
        </p:grpSpPr>
        <p:grpSp>
          <p:nvGrpSpPr>
            <p:cNvPr id="2037" name="Ovale 95"/>
            <p:cNvGrpSpPr/>
            <p:nvPr/>
          </p:nvGrpSpPr>
          <p:grpSpPr>
            <a:xfrm>
              <a:off x="0" y="0"/>
              <a:ext cx="720000" cy="720000"/>
              <a:chOff x="0" y="0"/>
              <a:chExt cx="719999" cy="719999"/>
            </a:xfrm>
          </p:grpSpPr>
          <p:sp>
            <p:nvSpPr>
              <p:cNvPr id="2035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36" name="J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J</a:t>
                </a:r>
              </a:p>
            </p:txBody>
          </p:sp>
        </p:grpSp>
        <p:sp>
          <p:nvSpPr>
            <p:cNvPr id="2038" name="CasellaDiTesto 96"/>
            <p:cNvSpPr txBox="1"/>
            <p:nvPr/>
          </p:nvSpPr>
          <p:spPr>
            <a:xfrm>
              <a:off x="765719" y="159187"/>
              <a:ext cx="692236" cy="523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</p:txBody>
        </p:sp>
      </p:grpSp>
      <p:sp>
        <p:nvSpPr>
          <p:cNvPr id="2049" name="Connettore diritto 97"/>
          <p:cNvSpPr/>
          <p:nvPr/>
        </p:nvSpPr>
        <p:spPr>
          <a:xfrm>
            <a:off x="6102847" y="3974225"/>
            <a:ext cx="52533" cy="640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asellaDiTesto 6"/>
          <p:cNvSpPr txBox="1"/>
          <p:nvPr/>
        </p:nvSpPr>
        <p:spPr>
          <a:xfrm>
            <a:off x="340688" y="1982449"/>
            <a:ext cx="3616938" cy="289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8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glob;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  <p:sp>
        <p:nvSpPr>
          <p:cNvPr id="230" name="Connettore diritto 1"/>
          <p:cNvSpPr/>
          <p:nvPr/>
        </p:nvSpPr>
        <p:spPr>
          <a:xfrm>
            <a:off x="8243457" y="2363457"/>
            <a:ext cx="566067" cy="66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187" name="Gruppo 13"/>
          <p:cNvGrpSpPr/>
          <p:nvPr/>
        </p:nvGrpSpPr>
        <p:grpSpPr>
          <a:xfrm>
            <a:off x="7148052" y="1624476"/>
            <a:ext cx="1902802" cy="1140028"/>
            <a:chOff x="0" y="0"/>
            <a:chExt cx="1902801" cy="1140027"/>
          </a:xfrm>
        </p:grpSpPr>
        <p:grpSp>
          <p:nvGrpSpPr>
            <p:cNvPr id="185" name="Ovale 2"/>
            <p:cNvGrpSpPr/>
            <p:nvPr/>
          </p:nvGrpSpPr>
          <p:grpSpPr>
            <a:xfrm>
              <a:off x="0" y="420027"/>
              <a:ext cx="720000" cy="720001"/>
              <a:chOff x="0" y="0"/>
              <a:chExt cx="719999" cy="719999"/>
            </a:xfrm>
          </p:grpSpPr>
          <p:sp>
            <p:nvSpPr>
              <p:cNvPr id="183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4" name="A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86" name="CasellaDiTesto 45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8/7/6/5/4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2/3/4/5</a:t>
              </a:r>
            </a:p>
          </p:txBody>
        </p:sp>
      </p:grpSp>
      <p:grpSp>
        <p:nvGrpSpPr>
          <p:cNvPr id="192" name="Gruppo 14"/>
          <p:cNvGrpSpPr/>
          <p:nvPr/>
        </p:nvGrpSpPr>
        <p:grpSpPr>
          <a:xfrm>
            <a:off x="8043951" y="2876121"/>
            <a:ext cx="1902803" cy="739141"/>
            <a:chOff x="0" y="0"/>
            <a:chExt cx="1902801" cy="739140"/>
          </a:xfrm>
        </p:grpSpPr>
        <p:grpSp>
          <p:nvGrpSpPr>
            <p:cNvPr id="190" name="Ovale 15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18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B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B</a:t>
                </a:r>
              </a:p>
            </p:txBody>
          </p:sp>
        </p:grpSp>
        <p:sp>
          <p:nvSpPr>
            <p:cNvPr id="191" name="CasellaDiTesto 16"/>
            <p:cNvSpPr txBox="1"/>
            <p:nvPr/>
          </p:nvSpPr>
          <p:spPr>
            <a:xfrm>
              <a:off x="765719" y="0"/>
              <a:ext cx="1137083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8/6/5/4/3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2/3/4</a:t>
              </a:r>
            </a:p>
          </p:txBody>
        </p:sp>
      </p:grpSp>
      <p:sp>
        <p:nvSpPr>
          <p:cNvPr id="193" name="CasellaDiTesto 20"/>
          <p:cNvSpPr txBox="1"/>
          <p:nvPr/>
        </p:nvSpPr>
        <p:spPr>
          <a:xfrm>
            <a:off x="1457457" y="4875550"/>
            <a:ext cx="1383399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 = 2/3/4/5</a:t>
            </a:r>
          </a:p>
        </p:txBody>
      </p:sp>
      <p:grpSp>
        <p:nvGrpSpPr>
          <p:cNvPr id="198" name="Gruppo 22"/>
          <p:cNvGrpSpPr/>
          <p:nvPr/>
        </p:nvGrpSpPr>
        <p:grpSpPr>
          <a:xfrm>
            <a:off x="6286901" y="2872663"/>
            <a:ext cx="1762624" cy="739141"/>
            <a:chOff x="0" y="0"/>
            <a:chExt cx="1762622" cy="739140"/>
          </a:xfrm>
        </p:grpSpPr>
        <p:grpSp>
          <p:nvGrpSpPr>
            <p:cNvPr id="196" name="Ovale 25"/>
            <p:cNvGrpSpPr/>
            <p:nvPr/>
          </p:nvGrpSpPr>
          <p:grpSpPr>
            <a:xfrm>
              <a:off x="0" y="0"/>
              <a:ext cx="720000" cy="720001"/>
              <a:chOff x="0" y="0"/>
              <a:chExt cx="719999" cy="719999"/>
            </a:xfrm>
          </p:grpSpPr>
          <p:sp>
            <p:nvSpPr>
              <p:cNvPr id="19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C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sp>
          <p:nvSpPr>
            <p:cNvPr id="197" name="CasellaDiTesto 26"/>
            <p:cNvSpPr txBox="1"/>
            <p:nvPr/>
          </p:nvSpPr>
          <p:spPr>
            <a:xfrm>
              <a:off x="773822" y="0"/>
              <a:ext cx="988801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7/5/4/3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&gt;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3/4</a:t>
              </a:r>
            </a:p>
          </p:txBody>
        </p:sp>
      </p:grpSp>
      <p:sp>
        <p:nvSpPr>
          <p:cNvPr id="231" name="Connettore diritto 27"/>
          <p:cNvSpPr/>
          <p:nvPr/>
        </p:nvSpPr>
        <p:spPr>
          <a:xfrm>
            <a:off x="7496688" y="2363457"/>
            <a:ext cx="452586" cy="509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sp>
        <p:nvSpPr>
          <p:cNvPr id="232" name="Connettore diritto 30"/>
          <p:cNvSpPr/>
          <p:nvPr/>
        </p:nvSpPr>
        <p:spPr>
          <a:xfrm>
            <a:off x="9296620" y="3615103"/>
            <a:ext cx="403716" cy="4950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05" name="Gruppo 31"/>
          <p:cNvGrpSpPr/>
          <p:nvPr/>
        </p:nvGrpSpPr>
        <p:grpSpPr>
          <a:xfrm>
            <a:off x="8934763" y="3786601"/>
            <a:ext cx="1606237" cy="739141"/>
            <a:chOff x="0" y="0"/>
            <a:chExt cx="1606236" cy="739140"/>
          </a:xfrm>
        </p:grpSpPr>
        <p:grpSp>
          <p:nvGrpSpPr>
            <p:cNvPr id="203" name="Ovale 32"/>
            <p:cNvGrpSpPr/>
            <p:nvPr/>
          </p:nvGrpSpPr>
          <p:grpSpPr>
            <a:xfrm>
              <a:off x="0" y="9332"/>
              <a:ext cx="720000" cy="720001"/>
              <a:chOff x="0" y="0"/>
              <a:chExt cx="719999" cy="719999"/>
            </a:xfrm>
          </p:grpSpPr>
          <p:sp>
            <p:nvSpPr>
              <p:cNvPr id="201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2" name="D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D</a:t>
                </a:r>
              </a:p>
            </p:txBody>
          </p:sp>
        </p:grpSp>
        <p:sp>
          <p:nvSpPr>
            <p:cNvPr id="204" name="CasellaDiTesto 33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3</a:t>
              </a:r>
            </a:p>
          </p:txBody>
        </p:sp>
      </p:grpSp>
      <p:grpSp>
        <p:nvGrpSpPr>
          <p:cNvPr id="210" name="Gruppo 37"/>
          <p:cNvGrpSpPr/>
          <p:nvPr/>
        </p:nvGrpSpPr>
        <p:grpSpPr>
          <a:xfrm>
            <a:off x="4246346" y="2872663"/>
            <a:ext cx="1714855" cy="742599"/>
            <a:chOff x="0" y="0"/>
            <a:chExt cx="1714853" cy="742598"/>
          </a:xfrm>
        </p:grpSpPr>
        <p:grpSp>
          <p:nvGrpSpPr>
            <p:cNvPr id="208" name="Ovale 38"/>
            <p:cNvGrpSpPr/>
            <p:nvPr/>
          </p:nvGrpSpPr>
          <p:grpSpPr>
            <a:xfrm>
              <a:off x="994853" y="0"/>
              <a:ext cx="720001" cy="720000"/>
              <a:chOff x="0" y="0"/>
              <a:chExt cx="719999" cy="719999"/>
            </a:xfrm>
          </p:grpSpPr>
          <p:sp>
            <p:nvSpPr>
              <p:cNvPr id="206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07" name="E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E</a:t>
                </a:r>
              </a:p>
            </p:txBody>
          </p:sp>
        </p:grpSp>
        <p:sp>
          <p:nvSpPr>
            <p:cNvPr id="209" name="CasellaDiTesto 41"/>
            <p:cNvSpPr txBox="1"/>
            <p:nvPr/>
          </p:nvSpPr>
          <p:spPr>
            <a:xfrm>
              <a:off x="0" y="3458"/>
              <a:ext cx="988800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6/4/2/1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3" name="Connettore diritto 42"/>
          <p:cNvSpPr/>
          <p:nvPr/>
        </p:nvSpPr>
        <p:spPr>
          <a:xfrm>
            <a:off x="5234962" y="2259590"/>
            <a:ext cx="2678662" cy="9384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16" name="Gruppo 48"/>
          <p:cNvGrpSpPr/>
          <p:nvPr/>
        </p:nvGrpSpPr>
        <p:grpSpPr>
          <a:xfrm>
            <a:off x="7035062" y="3777269"/>
            <a:ext cx="1728110" cy="739141"/>
            <a:chOff x="0" y="0"/>
            <a:chExt cx="1728108" cy="739140"/>
          </a:xfrm>
        </p:grpSpPr>
        <p:grpSp>
          <p:nvGrpSpPr>
            <p:cNvPr id="214" name="Ovale 49"/>
            <p:cNvGrpSpPr/>
            <p:nvPr/>
          </p:nvGrpSpPr>
          <p:grpSpPr>
            <a:xfrm>
              <a:off x="1008108" y="1857"/>
              <a:ext cx="720001" cy="720001"/>
              <a:chOff x="0" y="0"/>
              <a:chExt cx="719999" cy="719999"/>
            </a:xfrm>
          </p:grpSpPr>
          <p:sp>
            <p:nvSpPr>
              <p:cNvPr id="212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3" name="F"/>
              <p:cNvSpPr txBox="1"/>
              <p:nvPr/>
            </p:nvSpPr>
            <p:spPr>
              <a:xfrm>
                <a:off x="160686" y="174580"/>
                <a:ext cx="398627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F</a:t>
                </a:r>
              </a:p>
            </p:txBody>
          </p:sp>
        </p:grpSp>
        <p:sp>
          <p:nvSpPr>
            <p:cNvPr id="215" name="CasellaDiTesto 50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4" name="Connettore diritto 51"/>
          <p:cNvSpPr/>
          <p:nvPr/>
        </p:nvSpPr>
        <p:spPr>
          <a:xfrm>
            <a:off x="8353909" y="3398450"/>
            <a:ext cx="455615" cy="3745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2" name="Gruppo 61"/>
          <p:cNvGrpSpPr/>
          <p:nvPr/>
        </p:nvGrpSpPr>
        <p:grpSpPr>
          <a:xfrm>
            <a:off x="5478091" y="3786601"/>
            <a:ext cx="1527083" cy="739141"/>
            <a:chOff x="0" y="0"/>
            <a:chExt cx="1527082" cy="739140"/>
          </a:xfrm>
        </p:grpSpPr>
        <p:grpSp>
          <p:nvGrpSpPr>
            <p:cNvPr id="220" name="Ovale 63"/>
            <p:cNvGrpSpPr/>
            <p:nvPr/>
          </p:nvGrpSpPr>
          <p:grpSpPr>
            <a:xfrm>
              <a:off x="807082" y="0"/>
              <a:ext cx="720001" cy="720001"/>
              <a:chOff x="0" y="0"/>
              <a:chExt cx="719999" cy="719999"/>
            </a:xfrm>
          </p:grpSpPr>
          <p:sp>
            <p:nvSpPr>
              <p:cNvPr id="218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19" name="G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G</a:t>
                </a:r>
              </a:p>
            </p:txBody>
          </p:sp>
        </p:grpSp>
        <p:sp>
          <p:nvSpPr>
            <p:cNvPr id="221" name="CasellaDiTesto 64"/>
            <p:cNvSpPr txBox="1"/>
            <p:nvPr/>
          </p:nvSpPr>
          <p:spPr>
            <a:xfrm>
              <a:off x="0" y="0"/>
              <a:ext cx="840517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4/2/1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4</a:t>
              </a:r>
            </a:p>
          </p:txBody>
        </p:sp>
      </p:grpSp>
      <p:sp>
        <p:nvSpPr>
          <p:cNvPr id="235" name="Connettore diritto 65"/>
          <p:cNvSpPr/>
          <p:nvPr/>
        </p:nvSpPr>
        <p:spPr>
          <a:xfrm>
            <a:off x="6625435" y="3348172"/>
            <a:ext cx="435374" cy="42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  <p:grpSp>
        <p:nvGrpSpPr>
          <p:cNvPr id="228" name="Gruppo 68"/>
          <p:cNvGrpSpPr/>
          <p:nvPr/>
        </p:nvGrpSpPr>
        <p:grpSpPr>
          <a:xfrm>
            <a:off x="10151608" y="2659060"/>
            <a:ext cx="1606237" cy="782054"/>
            <a:chOff x="0" y="0"/>
            <a:chExt cx="1606236" cy="782053"/>
          </a:xfrm>
        </p:grpSpPr>
        <p:grpSp>
          <p:nvGrpSpPr>
            <p:cNvPr id="226" name="Ovale 69"/>
            <p:cNvGrpSpPr/>
            <p:nvPr/>
          </p:nvGrpSpPr>
          <p:grpSpPr>
            <a:xfrm>
              <a:off x="0" y="62053"/>
              <a:ext cx="720000" cy="720001"/>
              <a:chOff x="0" y="0"/>
              <a:chExt cx="719999" cy="719999"/>
            </a:xfrm>
          </p:grpSpPr>
          <p:sp>
            <p:nvSpPr>
              <p:cNvPr id="224" name="Cerchio"/>
              <p:cNvSpPr/>
              <p:nvPr/>
            </p:nvSpPr>
            <p:spPr>
              <a:xfrm>
                <a:off x="0" y="0"/>
                <a:ext cx="720000" cy="720000"/>
              </a:xfrm>
              <a:prstGeom prst="ellipse">
                <a:avLst/>
              </a:prstGeom>
              <a:noFill/>
              <a:ln w="19050" cap="flat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25" name="H"/>
              <p:cNvSpPr txBox="1"/>
              <p:nvPr/>
            </p:nvSpPr>
            <p:spPr>
              <a:xfrm>
                <a:off x="160686" y="174580"/>
                <a:ext cx="3986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H</a:t>
                </a:r>
              </a:p>
            </p:txBody>
          </p:sp>
        </p:grpSp>
        <p:sp>
          <p:nvSpPr>
            <p:cNvPr id="227" name="CasellaDiTesto 70"/>
            <p:cNvSpPr txBox="1"/>
            <p:nvPr/>
          </p:nvSpPr>
          <p:spPr>
            <a:xfrm>
              <a:off x="765719" y="0"/>
              <a:ext cx="840518" cy="739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G = 5/3/2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P = 0</a:t>
              </a:r>
            </a:p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t>I = 5</a:t>
              </a:r>
            </a:p>
          </p:txBody>
        </p:sp>
      </p:grpSp>
      <p:sp>
        <p:nvSpPr>
          <p:cNvPr id="236" name="Connettore diritto 71"/>
          <p:cNvSpPr/>
          <p:nvPr/>
        </p:nvSpPr>
        <p:spPr>
          <a:xfrm>
            <a:off x="8663326" y="2363457"/>
            <a:ext cx="2253855" cy="675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28575">
            <a:solidFill>
              <a:srgbClr val="FFFFFF"/>
            </a:solidFill>
            <a:miter/>
          </a:ln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uppo 3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238" name="Connettore diritto 9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43" name="Gruppo 4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241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0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42" name="CasellaDiTesto 12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48" name="Gruppo 15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246" name="Ovale 1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4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45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47" name="CasellaDiTesto 19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49" name="Connettore diritto 22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54" name="Gruppo 23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252" name="Ovale 2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1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53" name="CasellaDiTesto 26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55" name="Connettore diritto 28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60" name="Gruppo 29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258" name="Ovale 30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56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57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59" name="CasellaDiTesto 31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262" name="CasellaDiTesto 1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asellaDiTesto 6"/>
          <p:cNvSpPr txBox="1"/>
          <p:nvPr/>
        </p:nvSpPr>
        <p:spPr>
          <a:xfrm>
            <a:off x="308429" y="650353"/>
            <a:ext cx="3501483" cy="4409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    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pid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</a:t>
            </a:r>
            <a:r>
              <a:rPr>
                <a:solidFill>
                  <a:srgbClr val="D4D4D4"/>
                </a:solidFill>
              </a:rPr>
              <a:t>--</a:t>
            </a:r>
            <a:r>
              <a:t>;</a:t>
            </a:r>
          </a:p>
        </p:txBody>
      </p:sp>
      <p:sp>
        <p:nvSpPr>
          <p:cNvPr id="265" name="Rectangle 1"/>
          <p:cNvSpPr txBox="1"/>
          <p:nvPr/>
        </p:nvSpPr>
        <p:spPr>
          <a:xfrm>
            <a:off x="2469322" y="5203389"/>
            <a:ext cx="7253356" cy="1443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primo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vengono creati due processi: il </a:t>
            </a:r>
            <a:r>
              <a:rPr b="1"/>
              <a:t>padre</a:t>
            </a:r>
            <a:r>
              <a:t> e il </a:t>
            </a:r>
            <a:r>
              <a:rPr b="1"/>
              <a:t>figlio</a:t>
            </a:r>
            <a:r>
              <a:t>. Il padre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if (pid !=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mentre il figlio esegue il blocco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Nel padre, dopo il primo incremento di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glob++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viene eseguito un secondo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, che crea un </a:t>
            </a:r>
            <a:r>
              <a:rPr b="1"/>
              <a:t>nuovo figlio</a:t>
            </a:r>
            <a:r>
              <a:t>. Questo nuovo figlio eredita il codice che segue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nel padre, cioè eseguirà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glob--</a:t>
            </a:r>
            <a:r>
              <a:rPr>
                <a:latin typeface="+mn-lt"/>
                <a:ea typeface="+mn-ea"/>
                <a:cs typeface="+mn-cs"/>
                <a:sym typeface="Aptos"/>
              </a:rPr>
              <a:t> che si trova subito dopo il </a:t>
            </a:r>
            <a:r>
              <a:rPr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>
                <a:latin typeface="+mn-lt"/>
                <a:ea typeface="+mn-ea"/>
                <a:cs typeface="+mn-cs"/>
                <a:sym typeface="Aptos"/>
              </a:rPr>
              <a:t>.</a:t>
            </a:r>
          </a:p>
          <a:p>
            <a:pPr>
              <a:buSzPct val="100000"/>
              <a:buChar char="•"/>
              <a:defRPr b="1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Il nuovo figlio</a:t>
            </a:r>
            <a:r>
              <a:rPr b="0"/>
              <a:t> generato dal secondo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non entrerà mai nel blocco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else if (pid == 0)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perché in quel momento la variabile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pid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 (il valore restituito dalla seconda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) non sarà uguale a 0 per lui. Invece, sarà uguale a 0 solo per il figlio generato dalla prima chiamata a </a:t>
            </a:r>
            <a:r>
              <a:rPr b="0">
                <a:latin typeface="Arial Unicode MS"/>
                <a:ea typeface="Arial Unicode MS"/>
                <a:cs typeface="Arial Unicode MS"/>
                <a:sym typeface="Arial Unicode MS"/>
              </a:rPr>
              <a:t>fork()</a:t>
            </a:r>
            <a:r>
              <a:rPr b="0">
                <a:latin typeface="+mn-lt"/>
                <a:ea typeface="+mn-ea"/>
                <a:cs typeface="+mn-cs"/>
                <a:sym typeface="Aptos"/>
              </a:rPr>
              <a:t>.</a:t>
            </a:r>
          </a:p>
        </p:txBody>
      </p:sp>
      <p:grpSp>
        <p:nvGrpSpPr>
          <p:cNvPr id="301" name="Gruppo 50"/>
          <p:cNvGrpSpPr/>
          <p:nvPr/>
        </p:nvGrpSpPr>
        <p:grpSpPr>
          <a:xfrm>
            <a:off x="4868711" y="1349810"/>
            <a:ext cx="4898051" cy="3116161"/>
            <a:chOff x="0" y="0"/>
            <a:chExt cx="4898050" cy="3116158"/>
          </a:xfrm>
        </p:grpSpPr>
        <p:sp>
          <p:nvSpPr>
            <p:cNvPr id="266" name="Connettore diritto 9"/>
            <p:cNvSpPr/>
            <p:nvPr/>
          </p:nvSpPr>
          <p:spPr>
            <a:xfrm>
              <a:off x="2294395" y="614557"/>
              <a:ext cx="230765" cy="21877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71" name="Gruppo 4"/>
            <p:cNvGrpSpPr/>
            <p:nvPr/>
          </p:nvGrpSpPr>
          <p:grpSpPr>
            <a:xfrm>
              <a:off x="1679837" y="0"/>
              <a:ext cx="1855406" cy="720000"/>
              <a:chOff x="0" y="0"/>
              <a:chExt cx="1855405" cy="719999"/>
            </a:xfrm>
          </p:grpSpPr>
          <p:grpSp>
            <p:nvGrpSpPr>
              <p:cNvPr id="269" name="Ovale 2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6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68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270" name="CasellaDiTesto 12"/>
              <p:cNvSpPr txBox="1"/>
              <p:nvPr/>
            </p:nvSpPr>
            <p:spPr>
              <a:xfrm>
                <a:off x="757999" y="88029"/>
                <a:ext cx="1097407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76" name="Gruppo 7"/>
            <p:cNvGrpSpPr/>
            <p:nvPr/>
          </p:nvGrpSpPr>
          <p:grpSpPr>
            <a:xfrm>
              <a:off x="2419717" y="727892"/>
              <a:ext cx="1778146" cy="720001"/>
              <a:chOff x="0" y="0"/>
              <a:chExt cx="1778145" cy="719999"/>
            </a:xfrm>
          </p:grpSpPr>
          <p:grpSp>
            <p:nvGrpSpPr>
              <p:cNvPr id="274" name="Ovale 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7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3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275" name="CasellaDiTesto 10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81" name="Gruppo 15"/>
            <p:cNvGrpSpPr/>
            <p:nvPr/>
          </p:nvGrpSpPr>
          <p:grpSpPr>
            <a:xfrm>
              <a:off x="0" y="745062"/>
              <a:ext cx="1648137" cy="720001"/>
              <a:chOff x="0" y="0"/>
              <a:chExt cx="1648136" cy="719999"/>
            </a:xfrm>
          </p:grpSpPr>
          <p:grpSp>
            <p:nvGrpSpPr>
              <p:cNvPr id="279" name="Ovale 16"/>
              <p:cNvGrpSpPr/>
              <p:nvPr/>
            </p:nvGrpSpPr>
            <p:grpSpPr>
              <a:xfrm>
                <a:off x="928136" y="0"/>
                <a:ext cx="720001" cy="720000"/>
                <a:chOff x="0" y="0"/>
                <a:chExt cx="719999" cy="719999"/>
              </a:xfrm>
            </p:grpSpPr>
            <p:sp>
              <p:nvSpPr>
                <p:cNvPr id="27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78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280" name="CasellaDiTesto 17"/>
              <p:cNvSpPr txBox="1"/>
              <p:nvPr/>
            </p:nvSpPr>
            <p:spPr>
              <a:xfrm>
                <a:off x="0" y="74167"/>
                <a:ext cx="949125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1/0/-1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282" name="Connettore diritto 18"/>
            <p:cNvSpPr/>
            <p:nvPr/>
          </p:nvSpPr>
          <p:spPr>
            <a:xfrm flipV="1">
              <a:off x="1542694" y="614558"/>
              <a:ext cx="242586" cy="23594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83" name="Connettore diritto 24"/>
            <p:cNvSpPr/>
            <p:nvPr/>
          </p:nvSpPr>
          <p:spPr>
            <a:xfrm>
              <a:off x="3034275" y="1342450"/>
              <a:ext cx="191073" cy="24522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88" name="Gruppo 27"/>
            <p:cNvGrpSpPr/>
            <p:nvPr/>
          </p:nvGrpSpPr>
          <p:grpSpPr>
            <a:xfrm>
              <a:off x="3119905" y="1482232"/>
              <a:ext cx="1778146" cy="720001"/>
              <a:chOff x="0" y="0"/>
              <a:chExt cx="1778145" cy="719999"/>
            </a:xfrm>
          </p:grpSpPr>
          <p:grpSp>
            <p:nvGrpSpPr>
              <p:cNvPr id="286" name="Ovale 28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8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85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287" name="CasellaDiTesto 29"/>
              <p:cNvSpPr txBox="1"/>
              <p:nvPr/>
            </p:nvSpPr>
            <p:spPr>
              <a:xfrm>
                <a:off x="739948" y="115560"/>
                <a:ext cx="1038198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0/1/2 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293" name="Gruppo 32"/>
            <p:cNvGrpSpPr/>
            <p:nvPr/>
          </p:nvGrpSpPr>
          <p:grpSpPr>
            <a:xfrm>
              <a:off x="944545" y="1499401"/>
              <a:ext cx="1501232" cy="720001"/>
              <a:chOff x="0" y="0"/>
              <a:chExt cx="1501231" cy="719999"/>
            </a:xfrm>
          </p:grpSpPr>
          <p:grpSp>
            <p:nvGrpSpPr>
              <p:cNvPr id="291" name="Ovale 34"/>
              <p:cNvGrpSpPr/>
              <p:nvPr/>
            </p:nvGrpSpPr>
            <p:grpSpPr>
              <a:xfrm>
                <a:off x="781231" y="0"/>
                <a:ext cx="720001" cy="720000"/>
                <a:chOff x="0" y="0"/>
                <a:chExt cx="719999" cy="719999"/>
              </a:xfrm>
            </p:grpSpPr>
            <p:sp>
              <p:nvSpPr>
                <p:cNvPr id="2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0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292" name="CasellaDiTesto 35"/>
              <p:cNvSpPr txBox="1"/>
              <p:nvPr/>
            </p:nvSpPr>
            <p:spPr>
              <a:xfrm>
                <a:off x="0" y="105441"/>
                <a:ext cx="88991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294" name="Connettore diritto 36"/>
            <p:cNvSpPr/>
            <p:nvPr/>
          </p:nvSpPr>
          <p:spPr>
            <a:xfrm flipV="1">
              <a:off x="2340334" y="1342450"/>
              <a:ext cx="184826" cy="26239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9" name="Gruppo 43"/>
            <p:cNvGrpSpPr/>
            <p:nvPr/>
          </p:nvGrpSpPr>
          <p:grpSpPr>
            <a:xfrm>
              <a:off x="3120053" y="2396158"/>
              <a:ext cx="1629864" cy="720001"/>
              <a:chOff x="0" y="0"/>
              <a:chExt cx="1629863" cy="719999"/>
            </a:xfrm>
          </p:grpSpPr>
          <p:grpSp>
            <p:nvGrpSpPr>
              <p:cNvPr id="297" name="Ovale 4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2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296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298" name="CasellaDiTesto 46"/>
              <p:cNvSpPr txBox="1"/>
              <p:nvPr/>
            </p:nvSpPr>
            <p:spPr>
              <a:xfrm>
                <a:off x="739948" y="115560"/>
                <a:ext cx="889916" cy="5232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1/2/1 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  <p:sp>
          <p:nvSpPr>
            <p:cNvPr id="300" name="Connettore diritto 47"/>
            <p:cNvSpPr/>
            <p:nvPr/>
          </p:nvSpPr>
          <p:spPr>
            <a:xfrm>
              <a:off x="3479905" y="2202232"/>
              <a:ext cx="149" cy="19392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asellaDiTesto 4"/>
          <p:cNvSpPr txBox="1"/>
          <p:nvPr/>
        </p:nvSpPr>
        <p:spPr>
          <a:xfrm>
            <a:off x="271862" y="43457"/>
            <a:ext cx="3271192" cy="678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cocc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hug </a:t>
            </a:r>
            <a:r>
              <a:rPr>
                <a:solidFill>
                  <a:srgbClr val="D4D4D4"/>
                </a:solidFill>
              </a:rPr>
              <a:t>=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 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569CD6"/>
                </a:solidFill>
              </a:rPr>
              <a:t>int</a:t>
            </a:r>
            <a: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</a:t>
            </a:r>
            <a:r>
              <a:rPr>
                <a:solidFill>
                  <a:srgbClr val="D4D4D4"/>
                </a:solidFill>
              </a:rPr>
              <a:t>++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pid  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 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+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C586C0"/>
                </a:solidFill>
              </a:rPr>
              <a:t>else</a:t>
            </a:r>
            <a:r>
              <a:t>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&lt;=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i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 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  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   cocc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5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cocc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hug </a:t>
            </a:r>
            <a:r>
              <a:rPr>
                <a:solidFill>
                  <a:srgbClr val="D4D4D4"/>
                </a:solidFill>
              </a:rPr>
              <a:t>=</a:t>
            </a:r>
            <a:r>
              <a:t> hug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3</a:t>
            </a:r>
            <a:r>
              <a:t>; </a:t>
            </a:r>
          </a:p>
        </p:txBody>
      </p:sp>
      <p:grpSp>
        <p:nvGrpSpPr>
          <p:cNvPr id="375" name="Gruppo 77"/>
          <p:cNvGrpSpPr/>
          <p:nvPr/>
        </p:nvGrpSpPr>
        <p:grpSpPr>
          <a:xfrm>
            <a:off x="4377417" y="1151081"/>
            <a:ext cx="6804397" cy="4527478"/>
            <a:chOff x="0" y="0"/>
            <a:chExt cx="6804396" cy="4527476"/>
          </a:xfrm>
        </p:grpSpPr>
        <p:grpSp>
          <p:nvGrpSpPr>
            <p:cNvPr id="308" name="Gruppo 78"/>
            <p:cNvGrpSpPr/>
            <p:nvPr/>
          </p:nvGrpSpPr>
          <p:grpSpPr>
            <a:xfrm>
              <a:off x="2236926" y="-1"/>
              <a:ext cx="1440946" cy="868889"/>
              <a:chOff x="0" y="0"/>
              <a:chExt cx="1440945" cy="868887"/>
            </a:xfrm>
          </p:grpSpPr>
          <p:grpSp>
            <p:nvGrpSpPr>
              <p:cNvPr id="306" name="Ovale 151"/>
              <p:cNvGrpSpPr/>
              <p:nvPr/>
            </p:nvGrpSpPr>
            <p:grpSpPr>
              <a:xfrm>
                <a:off x="720945" y="148887"/>
                <a:ext cx="720001" cy="720001"/>
                <a:chOff x="0" y="0"/>
                <a:chExt cx="719999" cy="719999"/>
              </a:xfrm>
            </p:grpSpPr>
            <p:sp>
              <p:nvSpPr>
                <p:cNvPr id="304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05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07" name="CasellaDiTesto 152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0/1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0/1/7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09" name="Connettore diritto 83"/>
            <p:cNvSpPr/>
            <p:nvPr/>
          </p:nvSpPr>
          <p:spPr>
            <a:xfrm flipH="1" flipV="1">
              <a:off x="3572429" y="763445"/>
              <a:ext cx="292216" cy="31845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14" name="Gruppo 84"/>
            <p:cNvGrpSpPr/>
            <p:nvPr/>
          </p:nvGrpSpPr>
          <p:grpSpPr>
            <a:xfrm>
              <a:off x="3759201" y="886822"/>
              <a:ext cx="1458477" cy="809639"/>
              <a:chOff x="0" y="0"/>
              <a:chExt cx="1458476" cy="809637"/>
            </a:xfrm>
          </p:grpSpPr>
          <p:grpSp>
            <p:nvGrpSpPr>
              <p:cNvPr id="312" name="Ovale 149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10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1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13" name="CasellaDiTesto 150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grpSp>
          <p:nvGrpSpPr>
            <p:cNvPr id="319" name="Gruppo 85"/>
            <p:cNvGrpSpPr/>
            <p:nvPr/>
          </p:nvGrpSpPr>
          <p:grpSpPr>
            <a:xfrm>
              <a:off x="661518" y="917756"/>
              <a:ext cx="1431114" cy="802641"/>
              <a:chOff x="0" y="0"/>
              <a:chExt cx="1431113" cy="802640"/>
            </a:xfrm>
          </p:grpSpPr>
          <p:grpSp>
            <p:nvGrpSpPr>
              <p:cNvPr id="317" name="Ovale 147"/>
              <p:cNvGrpSpPr/>
              <p:nvPr/>
            </p:nvGrpSpPr>
            <p:grpSpPr>
              <a:xfrm>
                <a:off x="711113" y="80063"/>
                <a:ext cx="720001" cy="720001"/>
                <a:chOff x="0" y="0"/>
                <a:chExt cx="719999" cy="719999"/>
              </a:xfrm>
            </p:grpSpPr>
            <p:sp>
              <p:nvSpPr>
                <p:cNvPr id="31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16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18" name="CasellaDiTesto 148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20" name="Connettore diritto 86"/>
            <p:cNvSpPr/>
            <p:nvPr/>
          </p:nvSpPr>
          <p:spPr>
            <a:xfrm flipH="1">
              <a:off x="1987189" y="763445"/>
              <a:ext cx="1076125" cy="339818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21" name="Connettore diritto 87"/>
            <p:cNvSpPr/>
            <p:nvPr/>
          </p:nvSpPr>
          <p:spPr>
            <a:xfrm flipH="1" flipV="1">
              <a:off x="4373760" y="1591017"/>
              <a:ext cx="255097" cy="3845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26" name="Gruppo 92"/>
            <p:cNvGrpSpPr/>
            <p:nvPr/>
          </p:nvGrpSpPr>
          <p:grpSpPr>
            <a:xfrm>
              <a:off x="4523415" y="1869220"/>
              <a:ext cx="1541317" cy="802641"/>
              <a:chOff x="0" y="0"/>
              <a:chExt cx="1541316" cy="802640"/>
            </a:xfrm>
          </p:grpSpPr>
          <p:grpSp>
            <p:nvGrpSpPr>
              <p:cNvPr id="324" name="Ovale 145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22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3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25" name="CasellaDiTesto 146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grpSp>
          <p:nvGrpSpPr>
            <p:cNvPr id="331" name="Gruppo 93"/>
            <p:cNvGrpSpPr/>
            <p:nvPr/>
          </p:nvGrpSpPr>
          <p:grpSpPr>
            <a:xfrm>
              <a:off x="5184474" y="621618"/>
              <a:ext cx="1429433" cy="802641"/>
              <a:chOff x="0" y="0"/>
              <a:chExt cx="1429432" cy="802640"/>
            </a:xfrm>
          </p:grpSpPr>
          <p:grpSp>
            <p:nvGrpSpPr>
              <p:cNvPr id="329" name="Ovale 143"/>
              <p:cNvGrpSpPr/>
              <p:nvPr/>
            </p:nvGrpSpPr>
            <p:grpSpPr>
              <a:xfrm>
                <a:off x="0" y="8362"/>
                <a:ext cx="720000" cy="720001"/>
                <a:chOff x="0" y="0"/>
                <a:chExt cx="719999" cy="719999"/>
              </a:xfrm>
            </p:grpSpPr>
            <p:sp>
              <p:nvSpPr>
                <p:cNvPr id="32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28" name="E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E</a:t>
                  </a:r>
                </a:p>
              </p:txBody>
            </p:sp>
          </p:grpSp>
          <p:sp>
            <p:nvSpPr>
              <p:cNvPr id="330" name="CasellaDiTesto 144"/>
              <p:cNvSpPr txBox="1"/>
              <p:nvPr/>
            </p:nvSpPr>
            <p:spPr>
              <a:xfrm>
                <a:off x="778943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2" name="Connettore diritto 98"/>
            <p:cNvSpPr/>
            <p:nvPr/>
          </p:nvSpPr>
          <p:spPr>
            <a:xfrm>
              <a:off x="3677871" y="508886"/>
              <a:ext cx="1612046" cy="226537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37" name="Gruppo 99"/>
            <p:cNvGrpSpPr/>
            <p:nvPr/>
          </p:nvGrpSpPr>
          <p:grpSpPr>
            <a:xfrm>
              <a:off x="3048770" y="1748754"/>
              <a:ext cx="1458477" cy="809638"/>
              <a:chOff x="0" y="0"/>
              <a:chExt cx="1458476" cy="809637"/>
            </a:xfrm>
          </p:grpSpPr>
          <p:grpSp>
            <p:nvGrpSpPr>
              <p:cNvPr id="335" name="Ovale 141"/>
              <p:cNvGrpSpPr/>
              <p:nvPr/>
            </p:nvGrpSpPr>
            <p:grpSpPr>
              <a:xfrm>
                <a:off x="0" y="89637"/>
                <a:ext cx="720000" cy="720001"/>
                <a:chOff x="0" y="0"/>
                <a:chExt cx="719999" cy="719999"/>
              </a:xfrm>
            </p:grpSpPr>
            <p:sp>
              <p:nvSpPr>
                <p:cNvPr id="33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34" name="F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F</a:t>
                  </a:r>
                </a:p>
              </p:txBody>
            </p:sp>
          </p:grpSp>
          <p:sp>
            <p:nvSpPr>
              <p:cNvPr id="336" name="CasellaDiTesto 142"/>
              <p:cNvSpPr txBox="1"/>
              <p:nvPr/>
            </p:nvSpPr>
            <p:spPr>
              <a:xfrm>
                <a:off x="807987" y="0"/>
                <a:ext cx="650490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1/7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38" name="Connettore diritto 100"/>
            <p:cNvSpPr/>
            <p:nvPr/>
          </p:nvSpPr>
          <p:spPr>
            <a:xfrm flipH="1">
              <a:off x="3663328" y="1591018"/>
              <a:ext cx="201317" cy="35281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3" name="Gruppo 105"/>
            <p:cNvGrpSpPr/>
            <p:nvPr/>
          </p:nvGrpSpPr>
          <p:grpSpPr>
            <a:xfrm>
              <a:off x="-1" y="1792662"/>
              <a:ext cx="1361184" cy="803135"/>
              <a:chOff x="0" y="0"/>
              <a:chExt cx="1361182" cy="803134"/>
            </a:xfrm>
          </p:grpSpPr>
          <p:grpSp>
            <p:nvGrpSpPr>
              <p:cNvPr id="341" name="Ovale 139"/>
              <p:cNvGrpSpPr/>
              <p:nvPr/>
            </p:nvGrpSpPr>
            <p:grpSpPr>
              <a:xfrm>
                <a:off x="641182" y="83134"/>
                <a:ext cx="720001" cy="720001"/>
                <a:chOff x="0" y="0"/>
                <a:chExt cx="719999" cy="719999"/>
              </a:xfrm>
            </p:grpSpPr>
            <p:sp>
              <p:nvSpPr>
                <p:cNvPr id="33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0" name="G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G</a:t>
                  </a:r>
                </a:p>
              </p:txBody>
            </p:sp>
          </p:grpSp>
          <p:sp>
            <p:nvSpPr>
              <p:cNvPr id="342" name="CasellaDiTesto 140"/>
              <p:cNvSpPr txBox="1"/>
              <p:nvPr/>
            </p:nvSpPr>
            <p:spPr>
              <a:xfrm>
                <a:off x="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1/-3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44" name="Connettore diritto 106"/>
            <p:cNvSpPr/>
            <p:nvPr/>
          </p:nvSpPr>
          <p:spPr>
            <a:xfrm flipH="1">
              <a:off x="1255740" y="1612378"/>
              <a:ext cx="222334" cy="36886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49" name="Gruppo 111"/>
            <p:cNvGrpSpPr/>
            <p:nvPr/>
          </p:nvGrpSpPr>
          <p:grpSpPr>
            <a:xfrm>
              <a:off x="5263079" y="2773840"/>
              <a:ext cx="1541318" cy="802641"/>
              <a:chOff x="0" y="0"/>
              <a:chExt cx="1541316" cy="802640"/>
            </a:xfrm>
          </p:grpSpPr>
          <p:grpSp>
            <p:nvGrpSpPr>
              <p:cNvPr id="347" name="Ovale 137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4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46" name="H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H</a:t>
                  </a:r>
                </a:p>
              </p:txBody>
            </p:sp>
          </p:grpSp>
          <p:sp>
            <p:nvSpPr>
              <p:cNvPr id="348" name="CasellaDiTesto 138"/>
              <p:cNvSpPr txBox="1"/>
              <p:nvPr/>
            </p:nvSpPr>
            <p:spPr>
              <a:xfrm>
                <a:off x="814480" y="0"/>
                <a:ext cx="726837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 /-3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1/5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0/4/1</a:t>
                </a:r>
              </a:p>
            </p:txBody>
          </p:sp>
        </p:grpSp>
        <p:sp>
          <p:nvSpPr>
            <p:cNvPr id="350" name="Connettore diritto 112"/>
            <p:cNvSpPr/>
            <p:nvPr/>
          </p:nvSpPr>
          <p:spPr>
            <a:xfrm flipH="1" flipV="1">
              <a:off x="5137974" y="2484659"/>
              <a:ext cx="230548" cy="395505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55" name="Gruppo 117"/>
            <p:cNvGrpSpPr/>
            <p:nvPr/>
          </p:nvGrpSpPr>
          <p:grpSpPr>
            <a:xfrm>
              <a:off x="1556364" y="1775580"/>
              <a:ext cx="1305714" cy="802641"/>
              <a:chOff x="0" y="0"/>
              <a:chExt cx="1305713" cy="802640"/>
            </a:xfrm>
          </p:grpSpPr>
          <p:grpSp>
            <p:nvGrpSpPr>
              <p:cNvPr id="353" name="Ovale 135"/>
              <p:cNvGrpSpPr/>
              <p:nvPr/>
            </p:nvGrpSpPr>
            <p:grpSpPr>
              <a:xfrm>
                <a:off x="585713" y="72580"/>
                <a:ext cx="720001" cy="720001"/>
                <a:chOff x="0" y="0"/>
                <a:chExt cx="719999" cy="719999"/>
              </a:xfrm>
            </p:grpSpPr>
            <p:sp>
              <p:nvSpPr>
                <p:cNvPr id="351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2" name="I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I</a:t>
                  </a:r>
                </a:p>
              </p:txBody>
            </p:sp>
          </p:grpSp>
          <p:sp>
            <p:nvSpPr>
              <p:cNvPr id="354" name="CasellaDiTesto 136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56" name="Connettore diritto 118"/>
            <p:cNvSpPr/>
            <p:nvPr/>
          </p:nvSpPr>
          <p:spPr>
            <a:xfrm flipH="1" flipV="1">
              <a:off x="1987189" y="1612378"/>
              <a:ext cx="260331" cy="34122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1" name="Gruppo 123"/>
            <p:cNvGrpSpPr/>
            <p:nvPr/>
          </p:nvGrpSpPr>
          <p:grpSpPr>
            <a:xfrm>
              <a:off x="80966" y="2705271"/>
              <a:ext cx="1282528" cy="803135"/>
              <a:chOff x="0" y="0"/>
              <a:chExt cx="1282526" cy="803134"/>
            </a:xfrm>
          </p:grpSpPr>
          <p:grpSp>
            <p:nvGrpSpPr>
              <p:cNvPr id="359" name="Ovale 133"/>
              <p:cNvGrpSpPr/>
              <p:nvPr/>
            </p:nvGrpSpPr>
            <p:grpSpPr>
              <a:xfrm>
                <a:off x="562526" y="83134"/>
                <a:ext cx="720001" cy="720001"/>
                <a:chOff x="0" y="0"/>
                <a:chExt cx="719999" cy="719999"/>
              </a:xfrm>
            </p:grpSpPr>
            <p:sp>
              <p:nvSpPr>
                <p:cNvPr id="357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58" name="J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J</a:t>
                  </a:r>
                </a:p>
              </p:txBody>
            </p:sp>
          </p:grpSp>
          <p:sp>
            <p:nvSpPr>
              <p:cNvPr id="360" name="CasellaDiTesto 134"/>
              <p:cNvSpPr txBox="1"/>
              <p:nvPr/>
            </p:nvSpPr>
            <p:spPr>
              <a:xfrm>
                <a:off x="0" y="0"/>
                <a:ext cx="701313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2" name="Connettore diritto 124"/>
            <p:cNvSpPr/>
            <p:nvPr/>
          </p:nvSpPr>
          <p:spPr>
            <a:xfrm flipH="1" flipV="1">
              <a:off x="1001182" y="2595796"/>
              <a:ext cx="2312" cy="192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67" name="Gruppo 125"/>
            <p:cNvGrpSpPr/>
            <p:nvPr/>
          </p:nvGrpSpPr>
          <p:grpSpPr>
            <a:xfrm>
              <a:off x="3768769" y="2771780"/>
              <a:ext cx="1515794" cy="802641"/>
              <a:chOff x="0" y="0"/>
              <a:chExt cx="1515792" cy="802640"/>
            </a:xfrm>
          </p:grpSpPr>
          <p:grpSp>
            <p:nvGrpSpPr>
              <p:cNvPr id="365" name="Ovale 131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64" name="K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K</a:t>
                  </a:r>
                </a:p>
              </p:txBody>
            </p:sp>
          </p:grpSp>
          <p:sp>
            <p:nvSpPr>
              <p:cNvPr id="366" name="CasellaDiTesto 132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68" name="Connettore diritto 126"/>
            <p:cNvSpPr/>
            <p:nvPr/>
          </p:nvSpPr>
          <p:spPr>
            <a:xfrm flipV="1">
              <a:off x="4383328" y="2484659"/>
              <a:ext cx="245530" cy="393444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73" name="Gruppo 127"/>
            <p:cNvGrpSpPr/>
            <p:nvPr/>
          </p:nvGrpSpPr>
          <p:grpSpPr>
            <a:xfrm>
              <a:off x="5265727" y="3724836"/>
              <a:ext cx="1515793" cy="802641"/>
              <a:chOff x="0" y="0"/>
              <a:chExt cx="1515792" cy="802640"/>
            </a:xfrm>
          </p:grpSpPr>
          <p:grpSp>
            <p:nvGrpSpPr>
              <p:cNvPr id="371" name="Ovale 129"/>
              <p:cNvGrpSpPr/>
              <p:nvPr/>
            </p:nvGrpSpPr>
            <p:grpSpPr>
              <a:xfrm>
                <a:off x="0" y="880"/>
                <a:ext cx="720000" cy="720001"/>
                <a:chOff x="0" y="0"/>
                <a:chExt cx="719999" cy="719999"/>
              </a:xfrm>
            </p:grpSpPr>
            <p:sp>
              <p:nvSpPr>
                <p:cNvPr id="36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0" name="L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L</a:t>
                  </a:r>
                </a:p>
              </p:txBody>
            </p:sp>
          </p:grpSp>
          <p:sp>
            <p:nvSpPr>
              <p:cNvPr id="372" name="CasellaDiTesto 130"/>
              <p:cNvSpPr txBox="1"/>
              <p:nvPr/>
            </p:nvSpPr>
            <p:spPr>
              <a:xfrm>
                <a:off x="814479" y="0"/>
                <a:ext cx="701314" cy="8026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G = 1/-7 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C = 1</a:t>
                </a:r>
              </a:p>
              <a:p>
                <a:pPr>
                  <a:defRPr sz="1200">
                    <a:solidFill>
                      <a:srgbClr val="FFFFFF"/>
                    </a:solidFill>
                  </a:defRPr>
                </a:pPr>
                <a:r>
                  <a:t>H = 0/-3</a:t>
                </a:r>
              </a:p>
            </p:txBody>
          </p:sp>
        </p:grpSp>
        <p:sp>
          <p:nvSpPr>
            <p:cNvPr id="374" name="Connettore diritto 128"/>
            <p:cNvSpPr/>
            <p:nvPr/>
          </p:nvSpPr>
          <p:spPr>
            <a:xfrm flipH="1" flipV="1">
              <a:off x="5623078" y="3494721"/>
              <a:ext cx="2649" cy="230996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ruppo 43"/>
          <p:cNvGrpSpPr/>
          <p:nvPr/>
        </p:nvGrpSpPr>
        <p:grpSpPr>
          <a:xfrm>
            <a:off x="5506065" y="2021376"/>
            <a:ext cx="3782154" cy="2815247"/>
            <a:chOff x="0" y="0"/>
            <a:chExt cx="3782153" cy="2815244"/>
          </a:xfrm>
        </p:grpSpPr>
        <p:sp>
          <p:nvSpPr>
            <p:cNvPr id="377" name="Connettore diritto 44"/>
            <p:cNvSpPr/>
            <p:nvPr/>
          </p:nvSpPr>
          <p:spPr>
            <a:xfrm>
              <a:off x="614558" y="614557"/>
              <a:ext cx="265617" cy="204991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82" name="Gruppo 45"/>
            <p:cNvGrpSpPr/>
            <p:nvPr/>
          </p:nvGrpSpPr>
          <p:grpSpPr>
            <a:xfrm>
              <a:off x="-1" y="0"/>
              <a:ext cx="2594904" cy="720000"/>
              <a:chOff x="0" y="0"/>
              <a:chExt cx="2594901" cy="719999"/>
            </a:xfrm>
          </p:grpSpPr>
          <p:grpSp>
            <p:nvGrpSpPr>
              <p:cNvPr id="380" name="Ovale 57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78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79" name="A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A</a:t>
                  </a:r>
                </a:p>
              </p:txBody>
            </p:sp>
          </p:grpSp>
          <p:sp>
            <p:nvSpPr>
              <p:cNvPr id="381" name="CasellaDiTesto 58"/>
              <p:cNvSpPr txBox="1"/>
              <p:nvPr/>
            </p:nvSpPr>
            <p:spPr>
              <a:xfrm>
                <a:off x="765720" y="75647"/>
                <a:ext cx="1829183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4/8/7/14/13/26/25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grpSp>
          <p:nvGrpSpPr>
            <p:cNvPr id="387" name="Gruppo 46"/>
            <p:cNvGrpSpPr/>
            <p:nvPr/>
          </p:nvGrpSpPr>
          <p:grpSpPr>
            <a:xfrm>
              <a:off x="774733" y="714105"/>
              <a:ext cx="2149968" cy="720001"/>
              <a:chOff x="0" y="0"/>
              <a:chExt cx="2149967" cy="719999"/>
            </a:xfrm>
          </p:grpSpPr>
          <p:grpSp>
            <p:nvGrpSpPr>
              <p:cNvPr id="385" name="Ovale 55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3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84" name="B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B</a:t>
                  </a:r>
                </a:p>
              </p:txBody>
            </p:sp>
          </p:grpSp>
          <p:sp>
            <p:nvSpPr>
              <p:cNvPr id="386" name="CasellaDiTesto 56"/>
              <p:cNvSpPr txBox="1"/>
              <p:nvPr/>
            </p:nvSpPr>
            <p:spPr>
              <a:xfrm>
                <a:off x="765719" y="75647"/>
                <a:ext cx="1384249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4/3/6/5/10/9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88" name="Connettore diritto 47"/>
            <p:cNvSpPr/>
            <p:nvPr/>
          </p:nvSpPr>
          <p:spPr>
            <a:xfrm>
              <a:off x="1389291" y="1328663"/>
              <a:ext cx="265618" cy="18930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3" name="Gruppo 48"/>
            <p:cNvGrpSpPr/>
            <p:nvPr/>
          </p:nvGrpSpPr>
          <p:grpSpPr>
            <a:xfrm>
              <a:off x="1549466" y="1412519"/>
              <a:ext cx="1754520" cy="720001"/>
              <a:chOff x="0" y="0"/>
              <a:chExt cx="1754519" cy="719999"/>
            </a:xfrm>
          </p:grpSpPr>
          <p:grpSp>
            <p:nvGrpSpPr>
              <p:cNvPr id="391" name="Ovale 53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89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0" name="C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C</a:t>
                  </a:r>
                </a:p>
              </p:txBody>
            </p:sp>
          </p:grpSp>
          <p:sp>
            <p:nvSpPr>
              <p:cNvPr id="392" name="CasellaDiTesto 54"/>
              <p:cNvSpPr txBox="1"/>
              <p:nvPr/>
            </p:nvSpPr>
            <p:spPr>
              <a:xfrm>
                <a:off x="765719" y="75647"/>
                <a:ext cx="988801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3/2/4/3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&gt; 0</a:t>
                </a:r>
              </a:p>
            </p:txBody>
          </p:sp>
        </p:grpSp>
        <p:sp>
          <p:nvSpPr>
            <p:cNvPr id="394" name="Connettore diritto 49"/>
            <p:cNvSpPr/>
            <p:nvPr/>
          </p:nvSpPr>
          <p:spPr>
            <a:xfrm>
              <a:off x="2164024" y="2027078"/>
              <a:ext cx="265618" cy="173610"/>
            </a:xfrm>
            <a:prstGeom prst="line">
              <a:avLst/>
            </a:prstGeom>
            <a:noFill/>
            <a:ln w="28575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9" name="Gruppo 50"/>
            <p:cNvGrpSpPr/>
            <p:nvPr/>
          </p:nvGrpSpPr>
          <p:grpSpPr>
            <a:xfrm>
              <a:off x="2324199" y="2095244"/>
              <a:ext cx="1457955" cy="720001"/>
              <a:chOff x="0" y="0"/>
              <a:chExt cx="1457954" cy="719999"/>
            </a:xfrm>
          </p:grpSpPr>
          <p:grpSp>
            <p:nvGrpSpPr>
              <p:cNvPr id="397" name="Ovale 51"/>
              <p:cNvGrpSpPr/>
              <p:nvPr/>
            </p:nvGrpSpPr>
            <p:grpSpPr>
              <a:xfrm>
                <a:off x="0" y="0"/>
                <a:ext cx="720000" cy="720000"/>
                <a:chOff x="0" y="0"/>
                <a:chExt cx="719999" cy="719999"/>
              </a:xfrm>
            </p:grpSpPr>
            <p:sp>
              <p:nvSpPr>
                <p:cNvPr id="395" name="Cerchio"/>
                <p:cNvSpPr/>
                <p:nvPr/>
              </p:nvSpPr>
              <p:spPr>
                <a:xfrm>
                  <a:off x="0" y="0"/>
                  <a:ext cx="720000" cy="720000"/>
                </a:xfrm>
                <a:prstGeom prst="ellipse">
                  <a:avLst/>
                </a:prstGeom>
                <a:noFill/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396" name="D"/>
                <p:cNvSpPr txBox="1"/>
                <p:nvPr/>
              </p:nvSpPr>
              <p:spPr>
                <a:xfrm>
                  <a:off x="160686" y="174580"/>
                  <a:ext cx="3986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D</a:t>
                  </a:r>
                </a:p>
              </p:txBody>
            </p:sp>
          </p:grpSp>
          <p:sp>
            <p:nvSpPr>
              <p:cNvPr id="398" name="CasellaDiTesto 52"/>
              <p:cNvSpPr txBox="1"/>
              <p:nvPr/>
            </p:nvSpPr>
            <p:spPr>
              <a:xfrm>
                <a:off x="765719" y="75647"/>
                <a:ext cx="692236" cy="523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G = 2/1</a:t>
                </a:r>
              </a:p>
              <a:p>
                <a:pPr>
                  <a:defRPr sz="1400">
                    <a:solidFill>
                      <a:srgbClr val="FFFFFF"/>
                    </a:solidFill>
                  </a:defRPr>
                </a:pPr>
                <a:r>
                  <a:t>P = 0</a:t>
                </a:r>
              </a:p>
            </p:txBody>
          </p:sp>
        </p:grpSp>
      </p:grpSp>
      <p:sp>
        <p:nvSpPr>
          <p:cNvPr id="401" name="CasellaDiTesto 59"/>
          <p:cNvSpPr txBox="1"/>
          <p:nvPr/>
        </p:nvSpPr>
        <p:spPr>
          <a:xfrm>
            <a:off x="124376" y="1551563"/>
            <a:ext cx="3172872" cy="3761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int</a:t>
            </a:r>
            <a:r>
              <a:rPr>
                <a:solidFill>
                  <a:srgbClr val="CCCCCC"/>
                </a:solidFill>
              </a:rPr>
              <a:t>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rPr>
                <a:solidFill>
                  <a:srgbClr val="CCCCCC"/>
                </a:solidFill>
              </a:rP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rPr>
                <a:solidFill>
                  <a:srgbClr val="CCCCCC"/>
                </a:solidFill>
              </a:rPr>
              <a:t>;</a:t>
            </a:r>
            <a:endParaRPr>
              <a:solidFill>
                <a:srgbClr val="CCCCCC"/>
              </a:solidFill>
            </a:endParaRP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569CD6"/>
                </a:solidFill>
              </a:rPr>
              <a:t>int</a:t>
            </a:r>
            <a:r>
              <a:t> i;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</a:t>
            </a:r>
            <a:r>
              <a:rPr>
                <a:solidFill>
                  <a:srgbClr val="C586C0"/>
                </a:solidFill>
              </a:rPr>
              <a:t>for</a:t>
            </a:r>
            <a:r>
              <a:t> (i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&lt;</a:t>
            </a:r>
            <a:r>
              <a:t> </a:t>
            </a:r>
            <a:r>
              <a:rPr>
                <a:solidFill>
                  <a:srgbClr val="B5CEA8"/>
                </a:solidFill>
              </a:rPr>
              <a:t>4</a:t>
            </a:r>
            <a:r>
              <a:t>; i </a:t>
            </a:r>
            <a:r>
              <a:rPr>
                <a:solidFill>
                  <a:srgbClr val="D4D4D4"/>
                </a:solidFill>
              </a:rPr>
              <a:t>++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==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pid </a:t>
            </a:r>
            <a:r>
              <a:rPr>
                <a:solidFill>
                  <a:srgbClr val="D4D4D4"/>
                </a:solidFill>
              </a:rPr>
              <a:t>=</a:t>
            </a:r>
            <a:r>
              <a:t> </a:t>
            </a:r>
            <a:r>
              <a:rPr>
                <a:solidFill>
                  <a:srgbClr val="DCDCAA"/>
                </a:solidFill>
              </a:rPr>
              <a:t>fork</a:t>
            </a:r>
            <a:r>
              <a:t>();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</a:t>
            </a:r>
            <a:r>
              <a:rPr>
                <a:solidFill>
                  <a:srgbClr val="C586C0"/>
                </a:solidFill>
              </a:rPr>
              <a:t>if</a:t>
            </a:r>
            <a:r>
              <a:t> (pid </a:t>
            </a:r>
            <a:r>
              <a:rPr>
                <a:solidFill>
                  <a:srgbClr val="D4D4D4"/>
                </a:solidFill>
              </a:rPr>
              <a:t>!=</a:t>
            </a:r>
            <a:r>
              <a:t> </a:t>
            </a:r>
            <a:r>
              <a:rPr>
                <a:solidFill>
                  <a:srgbClr val="B5CEA8"/>
                </a:solidFill>
              </a:rPr>
              <a:t>0</a:t>
            </a:r>
            <a:r>
              <a:t>)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{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*</a:t>
            </a:r>
            <a:r>
              <a:t> </a:t>
            </a:r>
            <a:r>
              <a:rPr>
                <a:solidFill>
                  <a:srgbClr val="B5CEA8"/>
                </a:solidFill>
              </a:rPr>
              <a:t>2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    }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br/>
            <a:r>
              <a:t>        glob </a:t>
            </a:r>
            <a:r>
              <a:rPr>
                <a:solidFill>
                  <a:srgbClr val="D4D4D4"/>
                </a:solidFill>
              </a:rPr>
              <a:t>=</a:t>
            </a:r>
            <a:r>
              <a:t> glob </a:t>
            </a:r>
            <a:r>
              <a:rPr>
                <a:solidFill>
                  <a:srgbClr val="D4D4D4"/>
                </a:solidFill>
              </a:rPr>
              <a:t>-</a:t>
            </a:r>
            <a:r>
              <a:t> </a:t>
            </a:r>
            <a:r>
              <a:rPr>
                <a:solidFill>
                  <a:srgbClr val="B5CEA8"/>
                </a:solidFill>
              </a:rPr>
              <a:t>1</a:t>
            </a:r>
            <a:r>
              <a:t>;</a:t>
            </a:r>
          </a:p>
          <a:p>
            <a:pPr>
              <a:defRPr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sellaDiTesto 38"/>
          <p:cNvSpPr txBox="1"/>
          <p:nvPr/>
        </p:nvSpPr>
        <p:spPr>
          <a:xfrm>
            <a:off x="4681544" y="3244333"/>
            <a:ext cx="289924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Mi rifiuto di fare 32 processi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Tema di Office">
      <a:majorFont>
        <a:latin typeface="Helvetica"/>
        <a:ea typeface="Helvetica"/>
        <a:cs typeface="Helvetica"/>
      </a:majorFont>
      <a:minorFont>
        <a:latin typeface="Aptos"/>
        <a:ea typeface="Aptos"/>
        <a:cs typeface="Aptos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