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3" r:id="rId19"/>
    <p:sldId id="324" r:id="rId20"/>
    <p:sldId id="325" r:id="rId21"/>
    <p:sldId id="326" r:id="rId22"/>
    <p:sldId id="327" r:id="rId23"/>
    <p:sldId id="322" r:id="rId24"/>
    <p:sldId id="32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7EAD1-B7B0-400B-B0B1-AE8C2EB82D6D}" v="28" dt="2022-01-08T13:27:3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z, Romina" userId="d8309f01-4ca6-4742-b28c-8e7ef690b38b" providerId="ADAL" clId="{F627EAD1-B7B0-400B-B0B1-AE8C2EB82D6D}"/>
    <pc:docChg chg="undo custSel addSld delSld modSld">
      <pc:chgData name="Doz, Romina" userId="d8309f01-4ca6-4742-b28c-8e7ef690b38b" providerId="ADAL" clId="{F627EAD1-B7B0-400B-B0B1-AE8C2EB82D6D}" dt="2022-01-08T13:29:09.064" v="2150" actId="1076"/>
      <pc:docMkLst>
        <pc:docMk/>
      </pc:docMkLst>
      <pc:sldChg chg="addSp delSp modSp mod setBg setClrOvrMap delDesignElem">
        <pc:chgData name="Doz, Romina" userId="d8309f01-4ca6-4742-b28c-8e7ef690b38b" providerId="ADAL" clId="{F627EAD1-B7B0-400B-B0B1-AE8C2EB82D6D}" dt="2022-01-08T12:57:10.344" v="1876" actId="26606"/>
        <pc:sldMkLst>
          <pc:docMk/>
          <pc:sldMk cId="895915843" sldId="266"/>
        </pc:sldMkLst>
        <pc:spChg chg="mod">
          <ac:chgData name="Doz, Romina" userId="d8309f01-4ca6-4742-b28c-8e7ef690b38b" providerId="ADAL" clId="{F627EAD1-B7B0-400B-B0B1-AE8C2EB82D6D}" dt="2022-01-08T12:57:10.344" v="1876" actId="26606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Doz, Romina" userId="d8309f01-4ca6-4742-b28c-8e7ef690b38b" providerId="ADAL" clId="{F627EAD1-B7B0-400B-B0B1-AE8C2EB82D6D}" dt="2022-01-08T12:57:10.344" v="1876" actId="26606"/>
          <ac:spMkLst>
            <pc:docMk/>
            <pc:sldMk cId="895915843" sldId="266"/>
            <ac:spMk id="3" creationId="{255E1F2F-E259-4EA8-9FFD-3A10AF541859}"/>
          </ac:spMkLst>
        </pc:spChg>
        <pc:spChg chg="add del">
          <ac:chgData name="Doz, Romina" userId="d8309f01-4ca6-4742-b28c-8e7ef690b38b" providerId="ADAL" clId="{F627EAD1-B7B0-400B-B0B1-AE8C2EB82D6D}" dt="2022-01-08T12:57:10.340" v="1875" actId="26606"/>
          <ac:spMkLst>
            <pc:docMk/>
            <pc:sldMk cId="895915843" sldId="266"/>
            <ac:spMk id="9" creationId="{C4E89C94-E462-4566-A15A-32835FD68BCD}"/>
          </ac:spMkLst>
        </pc:spChg>
        <pc:spChg chg="add del">
          <ac:chgData name="Doz, Romina" userId="d8309f01-4ca6-4742-b28c-8e7ef690b38b" providerId="ADAL" clId="{F627EAD1-B7B0-400B-B0B1-AE8C2EB82D6D}" dt="2022-01-08T12:57:10.340" v="1875" actId="26606"/>
          <ac:spMkLst>
            <pc:docMk/>
            <pc:sldMk cId="895915843" sldId="266"/>
            <ac:spMk id="10" creationId="{E25F4A20-71FB-4A26-92E2-89DED49264CA}"/>
          </ac:spMkLst>
        </pc:spChg>
        <pc:spChg chg="del">
          <ac:chgData name="Doz, Romina" userId="d8309f01-4ca6-4742-b28c-8e7ef690b38b" providerId="ADAL" clId="{F627EAD1-B7B0-400B-B0B1-AE8C2EB82D6D}" dt="2022-01-08T12:56:48.417" v="1872"/>
          <ac:spMkLst>
            <pc:docMk/>
            <pc:sldMk cId="895915843" sldId="266"/>
            <ac:spMk id="11" creationId="{E91DC736-0EF8-4F87-9146-EBF1D2EE4D3D}"/>
          </ac:spMkLst>
        </pc:spChg>
        <pc:spChg chg="add">
          <ac:chgData name="Doz, Romina" userId="d8309f01-4ca6-4742-b28c-8e7ef690b38b" providerId="ADAL" clId="{F627EAD1-B7B0-400B-B0B1-AE8C2EB82D6D}" dt="2022-01-08T12:57:10.344" v="1876" actId="26606"/>
          <ac:spMkLst>
            <pc:docMk/>
            <pc:sldMk cId="895915843" sldId="266"/>
            <ac:spMk id="12" creationId="{90AA6468-80AC-4DDF-9CFB-C7A9507E203F}"/>
          </ac:spMkLst>
        </pc:spChg>
        <pc:spChg chg="del">
          <ac:chgData name="Doz, Romina" userId="d8309f01-4ca6-4742-b28c-8e7ef690b38b" providerId="ADAL" clId="{F627EAD1-B7B0-400B-B0B1-AE8C2EB82D6D}" dt="2022-01-08T12:56:48.417" v="1872"/>
          <ac:spMkLst>
            <pc:docMk/>
            <pc:sldMk cId="895915843" sldId="266"/>
            <ac:spMk id="13" creationId="{097CD68E-23E3-4007-8847-CD0944C4F7BE}"/>
          </ac:spMkLst>
        </pc:spChg>
        <pc:spChg chg="add">
          <ac:chgData name="Doz, Romina" userId="d8309f01-4ca6-4742-b28c-8e7ef690b38b" providerId="ADAL" clId="{F627EAD1-B7B0-400B-B0B1-AE8C2EB82D6D}" dt="2022-01-08T12:57:10.344" v="1876" actId="26606"/>
          <ac:spMkLst>
            <pc:docMk/>
            <pc:sldMk cId="895915843" sldId="266"/>
            <ac:spMk id="14" creationId="{4AB900CC-5074-4746-A1A4-AF640455BD43}"/>
          </ac:spMkLst>
        </pc:spChg>
        <pc:spChg chg="del">
          <ac:chgData name="Doz, Romina" userId="d8309f01-4ca6-4742-b28c-8e7ef690b38b" providerId="ADAL" clId="{F627EAD1-B7B0-400B-B0B1-AE8C2EB82D6D}" dt="2022-01-08T12:56:48.417" v="1872"/>
          <ac:spMkLst>
            <pc:docMk/>
            <pc:sldMk cId="895915843" sldId="266"/>
            <ac:spMk id="15" creationId="{AF2F604E-43BE-4DC3-B983-E071523364F8}"/>
          </ac:spMkLst>
        </pc:spChg>
        <pc:spChg chg="del">
          <ac:chgData name="Doz, Romina" userId="d8309f01-4ca6-4742-b28c-8e7ef690b38b" providerId="ADAL" clId="{F627EAD1-B7B0-400B-B0B1-AE8C2EB82D6D}" dt="2022-01-08T12:56:48.417" v="1872"/>
          <ac:spMkLst>
            <pc:docMk/>
            <pc:sldMk cId="895915843" sldId="266"/>
            <ac:spMk id="17" creationId="{08C9B587-E65E-4B52-B37C-ABEBB6E87928}"/>
          </ac:spMkLst>
        </pc:spChg>
        <pc:picChg chg="mod ord">
          <ac:chgData name="Doz, Romina" userId="d8309f01-4ca6-4742-b28c-8e7ef690b38b" providerId="ADAL" clId="{F627EAD1-B7B0-400B-B0B1-AE8C2EB82D6D}" dt="2022-01-08T12:57:10.344" v="1876" actId="26606"/>
          <ac:picMkLst>
            <pc:docMk/>
            <pc:sldMk cId="895915843" sldId="266"/>
            <ac:picMk id="6" creationId="{8940CBE3-3F91-419A-A649-32AB388ECA8B}"/>
          </ac:picMkLst>
        </pc:picChg>
        <pc:cxnChg chg="add del">
          <ac:chgData name="Doz, Romina" userId="d8309f01-4ca6-4742-b28c-8e7ef690b38b" providerId="ADAL" clId="{F627EAD1-B7B0-400B-B0B1-AE8C2EB82D6D}" dt="2022-01-08T12:57:10.340" v="1875" actId="26606"/>
          <ac:cxnSpMkLst>
            <pc:docMk/>
            <pc:sldMk cId="895915843" sldId="266"/>
            <ac:cxnSpMk id="8" creationId="{4071767D-5FF7-4508-B8B7-BB60FF3AB250}"/>
          </ac:cxnSpMkLst>
        </pc:cxnChg>
      </pc:sldChg>
      <pc:sldChg chg="addSp modSp mod">
        <pc:chgData name="Doz, Romina" userId="d8309f01-4ca6-4742-b28c-8e7ef690b38b" providerId="ADAL" clId="{F627EAD1-B7B0-400B-B0B1-AE8C2EB82D6D}" dt="2022-01-08T13:27:58.335" v="2147" actId="1076"/>
        <pc:sldMkLst>
          <pc:docMk/>
          <pc:sldMk cId="265522590" sldId="308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65522590" sldId="308"/>
            <ac:spMk id="2" creationId="{66A47F5C-50EC-416A-AE8C-6F6BB4225673}"/>
          </ac:spMkLst>
        </pc:spChg>
        <pc:graphicFrameChg chg="mod">
          <ac:chgData name="Doz, Romina" userId="d8309f01-4ca6-4742-b28c-8e7ef690b38b" providerId="ADAL" clId="{F627EAD1-B7B0-400B-B0B1-AE8C2EB82D6D}" dt="2022-01-08T12:32:35.773" v="1573" actId="20577"/>
          <ac:graphicFrameMkLst>
            <pc:docMk/>
            <pc:sldMk cId="265522590" sldId="308"/>
            <ac:graphicFrameMk id="4" creationId="{59F5A1AC-D08D-42AE-B94A-1CAFB517D846}"/>
          </ac:graphicFrameMkLst>
        </pc:graphicFrameChg>
        <pc:picChg chg="add mod">
          <ac:chgData name="Doz, Romina" userId="d8309f01-4ca6-4742-b28c-8e7ef690b38b" providerId="ADAL" clId="{F627EAD1-B7B0-400B-B0B1-AE8C2EB82D6D}" dt="2022-01-08T13:27:58.335" v="2147" actId="1076"/>
          <ac:picMkLst>
            <pc:docMk/>
            <pc:sldMk cId="265522590" sldId="308"/>
            <ac:picMk id="5" creationId="{486BA45E-CB70-44DC-B908-E46979C66996}"/>
          </ac:picMkLst>
        </pc:picChg>
      </pc:sldChg>
      <pc:sldChg chg="modSp mod">
        <pc:chgData name="Doz, Romina" userId="d8309f01-4ca6-4742-b28c-8e7ef690b38b" providerId="ADAL" clId="{F627EAD1-B7B0-400B-B0B1-AE8C2EB82D6D}" dt="2022-01-08T13:04:43.356" v="1953" actId="5793"/>
        <pc:sldMkLst>
          <pc:docMk/>
          <pc:sldMk cId="2951813445" sldId="309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951813445" sldId="309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04:43.356" v="1953" actId="5793"/>
          <ac:spMkLst>
            <pc:docMk/>
            <pc:sldMk cId="2951813445" sldId="309"/>
            <ac:spMk id="3" creationId="{E8B6CF03-E614-48EF-A69A-583806EFD383}"/>
          </ac:spMkLst>
        </pc:spChg>
        <pc:spChg chg="mod">
          <ac:chgData name="Doz, Romina" userId="d8309f01-4ca6-4742-b28c-8e7ef690b38b" providerId="ADAL" clId="{F627EAD1-B7B0-400B-B0B1-AE8C2EB82D6D}" dt="2022-01-08T12:58:16.551" v="1886" actId="1076"/>
          <ac:spMkLst>
            <pc:docMk/>
            <pc:sldMk cId="2951813445" sldId="309"/>
            <ac:spMk id="4" creationId="{C82F4B6C-E0D5-4426-9D30-9712313B010A}"/>
          </ac:spMkLst>
        </pc:spChg>
        <pc:spChg chg="mod">
          <ac:chgData name="Doz, Romina" userId="d8309f01-4ca6-4742-b28c-8e7ef690b38b" providerId="ADAL" clId="{F627EAD1-B7B0-400B-B0B1-AE8C2EB82D6D}" dt="2022-01-08T12:58:19.735" v="1887" actId="1076"/>
          <ac:spMkLst>
            <pc:docMk/>
            <pc:sldMk cId="2951813445" sldId="309"/>
            <ac:spMk id="5" creationId="{3C2AE22A-2136-46BD-87FF-9362CDE3DF75}"/>
          </ac:spMkLst>
        </pc:spChg>
      </pc:sldChg>
      <pc:sldChg chg="addSp modSp mod">
        <pc:chgData name="Doz, Romina" userId="d8309f01-4ca6-4742-b28c-8e7ef690b38b" providerId="ADAL" clId="{F627EAD1-B7B0-400B-B0B1-AE8C2EB82D6D}" dt="2022-01-08T13:29:09.064" v="2150" actId="1076"/>
        <pc:sldMkLst>
          <pc:docMk/>
          <pc:sldMk cId="4039535037" sldId="310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4039535037" sldId="310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24:48.676" v="2127" actId="20577"/>
          <ac:spMkLst>
            <pc:docMk/>
            <pc:sldMk cId="4039535037" sldId="310"/>
            <ac:spMk id="3" creationId="{E8B6CF03-E614-48EF-A69A-583806EFD383}"/>
          </ac:spMkLst>
        </pc:spChg>
        <pc:spChg chg="mod">
          <ac:chgData name="Doz, Romina" userId="d8309f01-4ca6-4742-b28c-8e7ef690b38b" providerId="ADAL" clId="{F627EAD1-B7B0-400B-B0B1-AE8C2EB82D6D}" dt="2022-01-08T12:58:03.239" v="1883" actId="1076"/>
          <ac:spMkLst>
            <pc:docMk/>
            <pc:sldMk cId="4039535037" sldId="310"/>
            <ac:spMk id="4" creationId="{C82F4B6C-E0D5-4426-9D30-9712313B010A}"/>
          </ac:spMkLst>
        </pc:spChg>
        <pc:spChg chg="mod">
          <ac:chgData name="Doz, Romina" userId="d8309f01-4ca6-4742-b28c-8e7ef690b38b" providerId="ADAL" clId="{F627EAD1-B7B0-400B-B0B1-AE8C2EB82D6D}" dt="2022-01-08T12:58:05.820" v="1884" actId="1076"/>
          <ac:spMkLst>
            <pc:docMk/>
            <pc:sldMk cId="4039535037" sldId="310"/>
            <ac:spMk id="5" creationId="{3C2AE22A-2136-46BD-87FF-9362CDE3DF75}"/>
          </ac:spMkLst>
        </pc:spChg>
        <pc:picChg chg="mod">
          <ac:chgData name="Doz, Romina" userId="d8309f01-4ca6-4742-b28c-8e7ef690b38b" providerId="ADAL" clId="{F627EAD1-B7B0-400B-B0B1-AE8C2EB82D6D}" dt="2022-01-08T12:58:29.804" v="1888" actId="1076"/>
          <ac:picMkLst>
            <pc:docMk/>
            <pc:sldMk cId="4039535037" sldId="310"/>
            <ac:picMk id="7" creationId="{20496894-834C-45F4-9ABD-4937900EA7BF}"/>
          </ac:picMkLst>
        </pc:picChg>
        <pc:picChg chg="add mod">
          <ac:chgData name="Doz, Romina" userId="d8309f01-4ca6-4742-b28c-8e7ef690b38b" providerId="ADAL" clId="{F627EAD1-B7B0-400B-B0B1-AE8C2EB82D6D}" dt="2022-01-08T13:29:09.064" v="2150" actId="1076"/>
          <ac:picMkLst>
            <pc:docMk/>
            <pc:sldMk cId="4039535037" sldId="310"/>
            <ac:picMk id="9" creationId="{C56B4FEF-0E7B-4098-BB79-22FD95F885A6}"/>
          </ac:picMkLst>
        </pc:picChg>
      </pc:sldChg>
      <pc:sldChg chg="modSp mod modClrScheme chgLayout">
        <pc:chgData name="Doz, Romina" userId="d8309f01-4ca6-4742-b28c-8e7ef690b38b" providerId="ADAL" clId="{F627EAD1-B7B0-400B-B0B1-AE8C2EB82D6D}" dt="2022-01-08T13:08:23.324" v="1988" actId="27636"/>
        <pc:sldMkLst>
          <pc:docMk/>
          <pc:sldMk cId="974343778" sldId="311"/>
        </pc:sldMkLst>
        <pc:spChg chg="mod ord">
          <ac:chgData name="Doz, Romina" userId="d8309f01-4ca6-4742-b28c-8e7ef690b38b" providerId="ADAL" clId="{F627EAD1-B7B0-400B-B0B1-AE8C2EB82D6D}" dt="2022-01-08T13:02:36.835" v="1934" actId="700"/>
          <ac:spMkLst>
            <pc:docMk/>
            <pc:sldMk cId="974343778" sldId="311"/>
            <ac:spMk id="2" creationId="{95CACB76-B63C-4CEE-B7F1-1F4229ED7132}"/>
          </ac:spMkLst>
        </pc:spChg>
        <pc:spChg chg="mod ord">
          <ac:chgData name="Doz, Romina" userId="d8309f01-4ca6-4742-b28c-8e7ef690b38b" providerId="ADAL" clId="{F627EAD1-B7B0-400B-B0B1-AE8C2EB82D6D}" dt="2022-01-08T13:02:44.003" v="1935" actId="14100"/>
          <ac:spMkLst>
            <pc:docMk/>
            <pc:sldMk cId="974343778" sldId="311"/>
            <ac:spMk id="3" creationId="{E8B6CF03-E614-48EF-A69A-583806EFD383}"/>
          </ac:spMkLst>
        </pc:spChg>
        <pc:spChg chg="mod">
          <ac:chgData name="Doz, Romina" userId="d8309f01-4ca6-4742-b28c-8e7ef690b38b" providerId="ADAL" clId="{F627EAD1-B7B0-400B-B0B1-AE8C2EB82D6D}" dt="2022-01-08T12:57:46.269" v="1879" actId="1076"/>
          <ac:spMkLst>
            <pc:docMk/>
            <pc:sldMk cId="974343778" sldId="311"/>
            <ac:spMk id="4" creationId="{C82F4B6C-E0D5-4426-9D30-9712313B010A}"/>
          </ac:spMkLst>
        </pc:spChg>
        <pc:spChg chg="mod">
          <ac:chgData name="Doz, Romina" userId="d8309f01-4ca6-4742-b28c-8e7ef690b38b" providerId="ADAL" clId="{F627EAD1-B7B0-400B-B0B1-AE8C2EB82D6D}" dt="2022-01-08T12:57:49.233" v="1880" actId="1076"/>
          <ac:spMkLst>
            <pc:docMk/>
            <pc:sldMk cId="974343778" sldId="311"/>
            <ac:spMk id="5" creationId="{3C2AE22A-2136-46BD-87FF-9362CDE3DF75}"/>
          </ac:spMkLst>
        </pc:spChg>
        <pc:spChg chg="mod ord">
          <ac:chgData name="Doz, Romina" userId="d8309f01-4ca6-4742-b28c-8e7ef690b38b" providerId="ADAL" clId="{F627EAD1-B7B0-400B-B0B1-AE8C2EB82D6D}" dt="2022-01-08T13:08:23.324" v="1988" actId="27636"/>
          <ac:spMkLst>
            <pc:docMk/>
            <pc:sldMk cId="974343778" sldId="311"/>
            <ac:spMk id="11" creationId="{C8D4B274-A09D-4470-BED7-24E089F08798}"/>
          </ac:spMkLst>
        </pc:spChg>
        <pc:spChg chg="mod ord">
          <ac:chgData name="Doz, Romina" userId="d8309f01-4ca6-4742-b28c-8e7ef690b38b" providerId="ADAL" clId="{F627EAD1-B7B0-400B-B0B1-AE8C2EB82D6D}" dt="2022-01-08T13:02:48.252" v="1936" actId="14100"/>
          <ac:spMkLst>
            <pc:docMk/>
            <pc:sldMk cId="974343778" sldId="311"/>
            <ac:spMk id="13" creationId="{3D8E3581-B89F-4D30-8437-0D0991100F98}"/>
          </ac:spMkLst>
        </pc:spChg>
      </pc:sldChg>
      <pc:sldChg chg="modSp mod">
        <pc:chgData name="Doz, Romina" userId="d8309f01-4ca6-4742-b28c-8e7ef690b38b" providerId="ADAL" clId="{F627EAD1-B7B0-400B-B0B1-AE8C2EB82D6D}" dt="2022-01-08T13:09:22.934" v="2007" actId="20577"/>
        <pc:sldMkLst>
          <pc:docMk/>
          <pc:sldMk cId="3709227857" sldId="312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3709227857" sldId="312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09:22.934" v="2007" actId="20577"/>
          <ac:spMkLst>
            <pc:docMk/>
            <pc:sldMk cId="3709227857" sldId="312"/>
            <ac:spMk id="3" creationId="{E8B6CF03-E614-48EF-A69A-583806EFD383}"/>
          </ac:spMkLst>
        </pc:spChg>
        <pc:picChg chg="mod">
          <ac:chgData name="Doz, Romina" userId="d8309f01-4ca6-4742-b28c-8e7ef690b38b" providerId="ADAL" clId="{F627EAD1-B7B0-400B-B0B1-AE8C2EB82D6D}" dt="2022-01-08T13:08:47.184" v="1992" actId="1076"/>
          <ac:picMkLst>
            <pc:docMk/>
            <pc:sldMk cId="3709227857" sldId="312"/>
            <ac:picMk id="10" creationId="{4C0218C9-3F73-4422-9365-48DF75C36F1C}"/>
          </ac:picMkLst>
        </pc:picChg>
        <pc:picChg chg="mod">
          <ac:chgData name="Doz, Romina" userId="d8309f01-4ca6-4742-b28c-8e7ef690b38b" providerId="ADAL" clId="{F627EAD1-B7B0-400B-B0B1-AE8C2EB82D6D}" dt="2022-01-08T13:08:51.594" v="1993" actId="1076"/>
          <ac:picMkLst>
            <pc:docMk/>
            <pc:sldMk cId="3709227857" sldId="312"/>
            <ac:picMk id="12" creationId="{3F7F1169-7D4F-447B-A033-5316158589B6}"/>
          </ac:picMkLst>
        </pc:picChg>
        <pc:picChg chg="mod">
          <ac:chgData name="Doz, Romina" userId="d8309f01-4ca6-4742-b28c-8e7ef690b38b" providerId="ADAL" clId="{F627EAD1-B7B0-400B-B0B1-AE8C2EB82D6D}" dt="2022-01-08T13:08:55.299" v="1994" actId="1076"/>
          <ac:picMkLst>
            <pc:docMk/>
            <pc:sldMk cId="3709227857" sldId="312"/>
            <ac:picMk id="14" creationId="{C4316675-4CF4-4BAB-97F8-92C1B32C9595}"/>
          </ac:picMkLst>
        </pc:picChg>
      </pc:sldChg>
      <pc:sldChg chg="modSp mod">
        <pc:chgData name="Doz, Romina" userId="d8309f01-4ca6-4742-b28c-8e7ef690b38b" providerId="ADAL" clId="{F627EAD1-B7B0-400B-B0B1-AE8C2EB82D6D}" dt="2022-01-08T12:59:06.641" v="1894" actId="1076"/>
        <pc:sldMkLst>
          <pc:docMk/>
          <pc:sldMk cId="4214428696" sldId="313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4214428696" sldId="313"/>
            <ac:spMk id="2" creationId="{95CACB76-B63C-4CEE-B7F1-1F4229ED7132}"/>
          </ac:spMkLst>
        </pc:spChg>
        <pc:picChg chg="mod">
          <ac:chgData name="Doz, Romina" userId="d8309f01-4ca6-4742-b28c-8e7ef690b38b" providerId="ADAL" clId="{F627EAD1-B7B0-400B-B0B1-AE8C2EB82D6D}" dt="2022-01-08T12:59:06.641" v="1894" actId="1076"/>
          <ac:picMkLst>
            <pc:docMk/>
            <pc:sldMk cId="4214428696" sldId="313"/>
            <ac:picMk id="6" creationId="{DE1A18E4-E502-4EF8-8315-58221480BA7F}"/>
          </ac:picMkLst>
        </pc:picChg>
      </pc:sldChg>
      <pc:sldChg chg="modSp mod">
        <pc:chgData name="Doz, Romina" userId="d8309f01-4ca6-4742-b28c-8e7ef690b38b" providerId="ADAL" clId="{F627EAD1-B7B0-400B-B0B1-AE8C2EB82D6D}" dt="2022-01-08T13:18:14.489" v="2120" actId="14100"/>
        <pc:sldMkLst>
          <pc:docMk/>
          <pc:sldMk cId="3162432702" sldId="314"/>
        </pc:sldMkLst>
        <pc:spChg chg="mod">
          <ac:chgData name="Doz, Romina" userId="d8309f01-4ca6-4742-b28c-8e7ef690b38b" providerId="ADAL" clId="{F627EAD1-B7B0-400B-B0B1-AE8C2EB82D6D}" dt="2022-01-08T13:09:39.713" v="2009" actId="27636"/>
          <ac:spMkLst>
            <pc:docMk/>
            <pc:sldMk cId="3162432702" sldId="314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18:14.489" v="2120" actId="14100"/>
          <ac:spMkLst>
            <pc:docMk/>
            <pc:sldMk cId="3162432702" sldId="314"/>
            <ac:spMk id="3" creationId="{E8B6CF03-E614-48EF-A69A-583806EFD383}"/>
          </ac:spMkLst>
        </pc:spChg>
        <pc:picChg chg="mod">
          <ac:chgData name="Doz, Romina" userId="d8309f01-4ca6-4742-b28c-8e7ef690b38b" providerId="ADAL" clId="{F627EAD1-B7B0-400B-B0B1-AE8C2EB82D6D}" dt="2022-01-08T12:59:14.093" v="1895" actId="1076"/>
          <ac:picMkLst>
            <pc:docMk/>
            <pc:sldMk cId="3162432702" sldId="314"/>
            <ac:picMk id="7" creationId="{66F4C187-8DAC-4768-BE83-EE5F4E0760EB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3:09:50.579" v="2011" actId="14100"/>
        <pc:sldMkLst>
          <pc:docMk/>
          <pc:sldMk cId="3215166462" sldId="315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3215166462" sldId="315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09:50.579" v="2011" actId="14100"/>
          <ac:spMkLst>
            <pc:docMk/>
            <pc:sldMk cId="3215166462" sldId="315"/>
            <ac:spMk id="3" creationId="{E8B6CF03-E614-48EF-A69A-583806EFD383}"/>
          </ac:spMkLst>
        </pc:spChg>
        <pc:picChg chg="add del mod">
          <ac:chgData name="Doz, Romina" userId="d8309f01-4ca6-4742-b28c-8e7ef690b38b" providerId="ADAL" clId="{F627EAD1-B7B0-400B-B0B1-AE8C2EB82D6D}" dt="2022-01-07T20:43:13.963" v="57" actId="478"/>
          <ac:picMkLst>
            <pc:docMk/>
            <pc:sldMk cId="3215166462" sldId="315"/>
            <ac:picMk id="6" creationId="{5A90931C-45B0-432B-B865-46859A0D685E}"/>
          </ac:picMkLst>
        </pc:picChg>
        <pc:picChg chg="del">
          <ac:chgData name="Doz, Romina" userId="d8309f01-4ca6-4742-b28c-8e7ef690b38b" providerId="ADAL" clId="{F627EAD1-B7B0-400B-B0B1-AE8C2EB82D6D}" dt="2022-01-07T20:40:48.614" v="47" actId="478"/>
          <ac:picMkLst>
            <pc:docMk/>
            <pc:sldMk cId="3215166462" sldId="315"/>
            <ac:picMk id="7" creationId="{66F4C187-8DAC-4768-BE83-EE5F4E0760EB}"/>
          </ac:picMkLst>
        </pc:picChg>
        <pc:picChg chg="add mod">
          <ac:chgData name="Doz, Romina" userId="d8309f01-4ca6-4742-b28c-8e7ef690b38b" providerId="ADAL" clId="{F627EAD1-B7B0-400B-B0B1-AE8C2EB82D6D}" dt="2022-01-08T13:09:47.962" v="2010" actId="1076"/>
          <ac:picMkLst>
            <pc:docMk/>
            <pc:sldMk cId="3215166462" sldId="315"/>
            <ac:picMk id="11" creationId="{F77A1AF2-1B9A-479A-A962-10ED7A654990}"/>
          </ac:picMkLst>
        </pc:picChg>
        <pc:picChg chg="add mod">
          <ac:chgData name="Doz, Romina" userId="d8309f01-4ca6-4742-b28c-8e7ef690b38b" providerId="ADAL" clId="{F627EAD1-B7B0-400B-B0B1-AE8C2EB82D6D}" dt="2022-01-07T20:45:01.527" v="71" actId="1076"/>
          <ac:picMkLst>
            <pc:docMk/>
            <pc:sldMk cId="3215166462" sldId="315"/>
            <ac:picMk id="13" creationId="{936A42A2-3C86-4C72-8120-A4052F014831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2:59:42.800" v="1903" actId="1076"/>
        <pc:sldMkLst>
          <pc:docMk/>
          <pc:sldMk cId="2909011686" sldId="316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909011686" sldId="316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2:59:40.175" v="1902" actId="14100"/>
          <ac:spMkLst>
            <pc:docMk/>
            <pc:sldMk cId="2909011686" sldId="316"/>
            <ac:spMk id="3" creationId="{E8B6CF03-E614-48EF-A69A-583806EFD383}"/>
          </ac:spMkLst>
        </pc:spChg>
        <pc:picChg chg="add mod">
          <ac:chgData name="Doz, Romina" userId="d8309f01-4ca6-4742-b28c-8e7ef690b38b" providerId="ADAL" clId="{F627EAD1-B7B0-400B-B0B1-AE8C2EB82D6D}" dt="2022-01-08T12:59:42.800" v="1903" actId="1076"/>
          <ac:picMkLst>
            <pc:docMk/>
            <pc:sldMk cId="2909011686" sldId="316"/>
            <ac:picMk id="6" creationId="{6C4AF8A4-B49E-43B8-AE81-52233010360A}"/>
          </ac:picMkLst>
        </pc:picChg>
        <pc:picChg chg="del">
          <ac:chgData name="Doz, Romina" userId="d8309f01-4ca6-4742-b28c-8e7ef690b38b" providerId="ADAL" clId="{F627EAD1-B7B0-400B-B0B1-AE8C2EB82D6D}" dt="2022-01-07T20:48:56.540" v="151" actId="478"/>
          <ac:picMkLst>
            <pc:docMk/>
            <pc:sldMk cId="2909011686" sldId="316"/>
            <ac:picMk id="11" creationId="{F77A1AF2-1B9A-479A-A962-10ED7A654990}"/>
          </ac:picMkLst>
        </pc:picChg>
        <pc:picChg chg="del">
          <ac:chgData name="Doz, Romina" userId="d8309f01-4ca6-4742-b28c-8e7ef690b38b" providerId="ADAL" clId="{F627EAD1-B7B0-400B-B0B1-AE8C2EB82D6D}" dt="2022-01-07T20:48:54.905" v="150" actId="478"/>
          <ac:picMkLst>
            <pc:docMk/>
            <pc:sldMk cId="2909011686" sldId="316"/>
            <ac:picMk id="13" creationId="{936A42A2-3C86-4C72-8120-A4052F014831}"/>
          </ac:picMkLst>
        </pc:picChg>
      </pc:sldChg>
      <pc:sldChg chg="add del">
        <pc:chgData name="Doz, Romina" userId="d8309f01-4ca6-4742-b28c-8e7ef690b38b" providerId="ADAL" clId="{F627EAD1-B7B0-400B-B0B1-AE8C2EB82D6D}" dt="2022-01-08T12:53:41.435" v="1712" actId="2696"/>
        <pc:sldMkLst>
          <pc:docMk/>
          <pc:sldMk cId="302534363" sldId="317"/>
        </pc:sldMkLst>
      </pc:sldChg>
      <pc:sldChg chg="addSp delSp modSp add mod modClrScheme chgLayout">
        <pc:chgData name="Doz, Romina" userId="d8309f01-4ca6-4742-b28c-8e7ef690b38b" providerId="ADAL" clId="{F627EAD1-B7B0-400B-B0B1-AE8C2EB82D6D}" dt="2022-01-08T13:00:01.145" v="1906" actId="14100"/>
        <pc:sldMkLst>
          <pc:docMk/>
          <pc:sldMk cId="229140117" sldId="318"/>
        </pc:sldMkLst>
        <pc:spChg chg="mod ord">
          <ac:chgData name="Doz, Romina" userId="d8309f01-4ca6-4742-b28c-8e7ef690b38b" providerId="ADAL" clId="{F627EAD1-B7B0-400B-B0B1-AE8C2EB82D6D}" dt="2022-01-08T12:56:48.417" v="1872"/>
          <ac:spMkLst>
            <pc:docMk/>
            <pc:sldMk cId="229140117" sldId="318"/>
            <ac:spMk id="2" creationId="{95CACB76-B63C-4CEE-B7F1-1F4229ED7132}"/>
          </ac:spMkLst>
        </pc:spChg>
        <pc:spChg chg="mod ord">
          <ac:chgData name="Doz, Romina" userId="d8309f01-4ca6-4742-b28c-8e7ef690b38b" providerId="ADAL" clId="{F627EAD1-B7B0-400B-B0B1-AE8C2EB82D6D}" dt="2022-01-08T13:00:01.145" v="1906" actId="14100"/>
          <ac:spMkLst>
            <pc:docMk/>
            <pc:sldMk cId="229140117" sldId="318"/>
            <ac:spMk id="3" creationId="{E8B6CF03-E614-48EF-A69A-583806EFD383}"/>
          </ac:spMkLst>
        </pc:spChg>
        <pc:spChg chg="add del mod ord">
          <ac:chgData name="Doz, Romina" userId="d8309f01-4ca6-4742-b28c-8e7ef690b38b" providerId="ADAL" clId="{F627EAD1-B7B0-400B-B0B1-AE8C2EB82D6D}" dt="2022-01-07T21:04:57.887" v="366" actId="700"/>
          <ac:spMkLst>
            <pc:docMk/>
            <pc:sldMk cId="229140117" sldId="318"/>
            <ac:spMk id="4" creationId="{9D5B3939-1AC6-4555-8FDB-6BE04E498BE8}"/>
          </ac:spMkLst>
        </pc:spChg>
        <pc:spChg chg="add del mod ord">
          <ac:chgData name="Doz, Romina" userId="d8309f01-4ca6-4742-b28c-8e7ef690b38b" providerId="ADAL" clId="{F627EAD1-B7B0-400B-B0B1-AE8C2EB82D6D}" dt="2022-01-07T21:04:57.887" v="366" actId="700"/>
          <ac:spMkLst>
            <pc:docMk/>
            <pc:sldMk cId="229140117" sldId="318"/>
            <ac:spMk id="7" creationId="{EDA35FF9-B4C7-44D0-8531-384DCC833BC3}"/>
          </ac:spMkLst>
        </pc:spChg>
        <pc:spChg chg="add del mod ord">
          <ac:chgData name="Doz, Romina" userId="d8309f01-4ca6-4742-b28c-8e7ef690b38b" providerId="ADAL" clId="{F627EAD1-B7B0-400B-B0B1-AE8C2EB82D6D}" dt="2022-01-07T21:04:57.887" v="366" actId="700"/>
          <ac:spMkLst>
            <pc:docMk/>
            <pc:sldMk cId="229140117" sldId="318"/>
            <ac:spMk id="10" creationId="{1229E24E-DB5D-4E33-82CF-AB36FAE2D2F6}"/>
          </ac:spMkLst>
        </pc:spChg>
        <pc:picChg chg="del">
          <ac:chgData name="Doz, Romina" userId="d8309f01-4ca6-4742-b28c-8e7ef690b38b" providerId="ADAL" clId="{F627EAD1-B7B0-400B-B0B1-AE8C2EB82D6D}" dt="2022-01-07T21:03:27.939" v="357" actId="478"/>
          <ac:picMkLst>
            <pc:docMk/>
            <pc:sldMk cId="229140117" sldId="318"/>
            <ac:picMk id="6" creationId="{6C4AF8A4-B49E-43B8-AE81-52233010360A}"/>
          </ac:picMkLst>
        </pc:picChg>
        <pc:picChg chg="add del mod">
          <ac:chgData name="Doz, Romina" userId="d8309f01-4ca6-4742-b28c-8e7ef690b38b" providerId="ADAL" clId="{F627EAD1-B7B0-400B-B0B1-AE8C2EB82D6D}" dt="2022-01-07T21:04:49.594" v="365" actId="478"/>
          <ac:picMkLst>
            <pc:docMk/>
            <pc:sldMk cId="229140117" sldId="318"/>
            <ac:picMk id="12" creationId="{26AE8523-4E27-400E-8195-915A400F8F39}"/>
          </ac:picMkLst>
        </pc:picChg>
        <pc:picChg chg="add mod">
          <ac:chgData name="Doz, Romina" userId="d8309f01-4ca6-4742-b28c-8e7ef690b38b" providerId="ADAL" clId="{F627EAD1-B7B0-400B-B0B1-AE8C2EB82D6D}" dt="2022-01-07T21:08:40.830" v="402" actId="1076"/>
          <ac:picMkLst>
            <pc:docMk/>
            <pc:sldMk cId="229140117" sldId="318"/>
            <ac:picMk id="14" creationId="{DFE40F88-8484-473B-91CF-E2F445DACC45}"/>
          </ac:picMkLst>
        </pc:picChg>
        <pc:picChg chg="add del mod">
          <ac:chgData name="Doz, Romina" userId="d8309f01-4ca6-4742-b28c-8e7ef690b38b" providerId="ADAL" clId="{F627EAD1-B7B0-400B-B0B1-AE8C2EB82D6D}" dt="2022-01-07T21:07:43.764" v="392" actId="478"/>
          <ac:picMkLst>
            <pc:docMk/>
            <pc:sldMk cId="229140117" sldId="318"/>
            <ac:picMk id="16" creationId="{5B25C23A-BADA-4AF3-8F60-F9DFE6D661EF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2:59:51.037" v="1904" actId="14100"/>
        <pc:sldMkLst>
          <pc:docMk/>
          <pc:sldMk cId="2402244554" sldId="319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402244554" sldId="319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2:59:51.037" v="1904" actId="14100"/>
          <ac:spMkLst>
            <pc:docMk/>
            <pc:sldMk cId="2402244554" sldId="319"/>
            <ac:spMk id="3" creationId="{E8B6CF03-E614-48EF-A69A-583806EFD383}"/>
          </ac:spMkLst>
        </pc:spChg>
        <pc:picChg chg="add mod">
          <ac:chgData name="Doz, Romina" userId="d8309f01-4ca6-4742-b28c-8e7ef690b38b" providerId="ADAL" clId="{F627EAD1-B7B0-400B-B0B1-AE8C2EB82D6D}" dt="2022-01-08T12:59:19.639" v="1896" actId="1076"/>
          <ac:picMkLst>
            <pc:docMk/>
            <pc:sldMk cId="2402244554" sldId="319"/>
            <ac:picMk id="10" creationId="{64E47686-7531-464D-9E0E-9CCE918CFCA0}"/>
          </ac:picMkLst>
        </pc:picChg>
        <pc:picChg chg="del">
          <ac:chgData name="Doz, Romina" userId="d8309f01-4ca6-4742-b28c-8e7ef690b38b" providerId="ADAL" clId="{F627EAD1-B7B0-400B-B0B1-AE8C2EB82D6D}" dt="2022-01-07T21:07:23.294" v="387" actId="478"/>
          <ac:picMkLst>
            <pc:docMk/>
            <pc:sldMk cId="2402244554" sldId="319"/>
            <ac:picMk id="14" creationId="{DFE40F88-8484-473B-91CF-E2F445DACC45}"/>
          </ac:picMkLst>
        </pc:picChg>
        <pc:picChg chg="del">
          <ac:chgData name="Doz, Romina" userId="d8309f01-4ca6-4742-b28c-8e7ef690b38b" providerId="ADAL" clId="{F627EAD1-B7B0-400B-B0B1-AE8C2EB82D6D}" dt="2022-01-07T21:07:20.904" v="386" actId="21"/>
          <ac:picMkLst>
            <pc:docMk/>
            <pc:sldMk cId="2402244554" sldId="319"/>
            <ac:picMk id="16" creationId="{5B25C23A-BADA-4AF3-8F60-F9DFE6D661EF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3:00:20.582" v="1908" actId="1076"/>
        <pc:sldMkLst>
          <pc:docMk/>
          <pc:sldMk cId="3817789926" sldId="320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3817789926" sldId="320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3817789926" sldId="320"/>
            <ac:spMk id="3" creationId="{E8B6CF03-E614-48EF-A69A-583806EFD383}"/>
          </ac:spMkLst>
        </pc:spChg>
        <pc:picChg chg="add del">
          <ac:chgData name="Doz, Romina" userId="d8309f01-4ca6-4742-b28c-8e7ef690b38b" providerId="ADAL" clId="{F627EAD1-B7B0-400B-B0B1-AE8C2EB82D6D}" dt="2022-01-07T21:14:22.315" v="501" actId="22"/>
          <ac:picMkLst>
            <pc:docMk/>
            <pc:sldMk cId="3817789926" sldId="320"/>
            <ac:picMk id="6" creationId="{48A9D929-366F-4619-A3C3-85E43EB6CF60}"/>
          </ac:picMkLst>
        </pc:picChg>
        <pc:picChg chg="del">
          <ac:chgData name="Doz, Romina" userId="d8309f01-4ca6-4742-b28c-8e7ef690b38b" providerId="ADAL" clId="{F627EAD1-B7B0-400B-B0B1-AE8C2EB82D6D}" dt="2022-01-07T21:10:59.513" v="461" actId="478"/>
          <ac:picMkLst>
            <pc:docMk/>
            <pc:sldMk cId="3817789926" sldId="320"/>
            <ac:picMk id="10" creationId="{64E47686-7531-464D-9E0E-9CCE918CFCA0}"/>
          </ac:picMkLst>
        </pc:picChg>
        <pc:picChg chg="add del mod">
          <ac:chgData name="Doz, Romina" userId="d8309f01-4ca6-4742-b28c-8e7ef690b38b" providerId="ADAL" clId="{F627EAD1-B7B0-400B-B0B1-AE8C2EB82D6D}" dt="2022-01-07T21:18:16.220" v="544" actId="478"/>
          <ac:picMkLst>
            <pc:docMk/>
            <pc:sldMk cId="3817789926" sldId="320"/>
            <ac:picMk id="11" creationId="{BA215218-1576-49CA-940B-5478C0D85B8A}"/>
          </ac:picMkLst>
        </pc:picChg>
        <pc:picChg chg="add mod">
          <ac:chgData name="Doz, Romina" userId="d8309f01-4ca6-4742-b28c-8e7ef690b38b" providerId="ADAL" clId="{F627EAD1-B7B0-400B-B0B1-AE8C2EB82D6D}" dt="2022-01-08T13:00:20.582" v="1908" actId="1076"/>
          <ac:picMkLst>
            <pc:docMk/>
            <pc:sldMk cId="3817789926" sldId="320"/>
            <ac:picMk id="13" creationId="{A130AE74-5519-4477-B629-19319938452A}"/>
          </ac:picMkLst>
        </pc:picChg>
        <pc:picChg chg="add mod">
          <ac:chgData name="Doz, Romina" userId="d8309f01-4ca6-4742-b28c-8e7ef690b38b" providerId="ADAL" clId="{F627EAD1-B7B0-400B-B0B1-AE8C2EB82D6D}" dt="2022-01-07T21:33:52.605" v="647" actId="1076"/>
          <ac:picMkLst>
            <pc:docMk/>
            <pc:sldMk cId="3817789926" sldId="320"/>
            <ac:picMk id="15" creationId="{5795CF06-0E44-4094-A979-A20BA13A0EDF}"/>
          </ac:picMkLst>
        </pc:picChg>
      </pc:sldChg>
      <pc:sldChg chg="addSp modSp add mod modClrScheme chgLayout">
        <pc:chgData name="Doz, Romina" userId="d8309f01-4ca6-4742-b28c-8e7ef690b38b" providerId="ADAL" clId="{F627EAD1-B7B0-400B-B0B1-AE8C2EB82D6D}" dt="2022-01-08T13:00:31.710" v="1909" actId="1076"/>
        <pc:sldMkLst>
          <pc:docMk/>
          <pc:sldMk cId="1744896272" sldId="321"/>
        </pc:sldMkLst>
        <pc:spChg chg="mod ord">
          <ac:chgData name="Doz, Romina" userId="d8309f01-4ca6-4742-b28c-8e7ef690b38b" providerId="ADAL" clId="{F627EAD1-B7B0-400B-B0B1-AE8C2EB82D6D}" dt="2022-01-08T12:56:48.417" v="1872"/>
          <ac:spMkLst>
            <pc:docMk/>
            <pc:sldMk cId="1744896272" sldId="321"/>
            <ac:spMk id="2" creationId="{95CACB76-B63C-4CEE-B7F1-1F4229ED7132}"/>
          </ac:spMkLst>
        </pc:spChg>
        <pc:spChg chg="mod ord">
          <ac:chgData name="Doz, Romina" userId="d8309f01-4ca6-4742-b28c-8e7ef690b38b" providerId="ADAL" clId="{F627EAD1-B7B0-400B-B0B1-AE8C2EB82D6D}" dt="2022-01-08T12:56:48.417" v="1872"/>
          <ac:spMkLst>
            <pc:docMk/>
            <pc:sldMk cId="1744896272" sldId="321"/>
            <ac:spMk id="3" creationId="{E8B6CF03-E614-48EF-A69A-583806EFD383}"/>
          </ac:spMkLst>
        </pc:spChg>
        <pc:spChg chg="add mod ord">
          <ac:chgData name="Doz, Romina" userId="d8309f01-4ca6-4742-b28c-8e7ef690b38b" providerId="ADAL" clId="{F627EAD1-B7B0-400B-B0B1-AE8C2EB82D6D}" dt="2022-01-08T12:56:48.417" v="1872"/>
          <ac:spMkLst>
            <pc:docMk/>
            <pc:sldMk cId="1744896272" sldId="321"/>
            <ac:spMk id="4" creationId="{8B093279-BC20-4AD5-A55C-B9ECD4532764}"/>
          </ac:spMkLst>
        </pc:spChg>
        <pc:picChg chg="add mod">
          <ac:chgData name="Doz, Romina" userId="d8309f01-4ca6-4742-b28c-8e7ef690b38b" providerId="ADAL" clId="{F627EAD1-B7B0-400B-B0B1-AE8C2EB82D6D}" dt="2022-01-07T21:17:58.124" v="532" actId="1076"/>
          <ac:picMkLst>
            <pc:docMk/>
            <pc:sldMk cId="1744896272" sldId="321"/>
            <ac:picMk id="7" creationId="{6AC7E0E8-7077-4DA2-94D7-8414FA46BEEA}"/>
          </ac:picMkLst>
        </pc:picChg>
        <pc:picChg chg="mod">
          <ac:chgData name="Doz, Romina" userId="d8309f01-4ca6-4742-b28c-8e7ef690b38b" providerId="ADAL" clId="{F627EAD1-B7B0-400B-B0B1-AE8C2EB82D6D}" dt="2022-01-08T13:00:31.710" v="1909" actId="1076"/>
          <ac:picMkLst>
            <pc:docMk/>
            <pc:sldMk cId="1744896272" sldId="321"/>
            <ac:picMk id="11" creationId="{BA215218-1576-49CA-940B-5478C0D85B8A}"/>
          </ac:picMkLst>
        </pc:picChg>
        <pc:picChg chg="add mod">
          <ac:chgData name="Doz, Romina" userId="d8309f01-4ca6-4742-b28c-8e7ef690b38b" providerId="ADAL" clId="{F627EAD1-B7B0-400B-B0B1-AE8C2EB82D6D}" dt="2022-01-07T21:21:08.027" v="550" actId="1076"/>
          <ac:picMkLst>
            <pc:docMk/>
            <pc:sldMk cId="1744896272" sldId="321"/>
            <ac:picMk id="12" creationId="{7CF8C31D-9000-43E9-A71A-595036EF5EAD}"/>
          </ac:picMkLst>
        </pc:picChg>
      </pc:sldChg>
      <pc:sldChg chg="delSp modSp add mod">
        <pc:chgData name="Doz, Romina" userId="d8309f01-4ca6-4742-b28c-8e7ef690b38b" providerId="ADAL" clId="{F627EAD1-B7B0-400B-B0B1-AE8C2EB82D6D}" dt="2022-01-08T13:15:09.689" v="2081" actId="12"/>
        <pc:sldMkLst>
          <pc:docMk/>
          <pc:sldMk cId="2472375976" sldId="322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472375976" sldId="322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15:09.689" v="2081" actId="12"/>
          <ac:spMkLst>
            <pc:docMk/>
            <pc:sldMk cId="2472375976" sldId="322"/>
            <ac:spMk id="3" creationId="{E8B6CF03-E614-48EF-A69A-583806EFD383}"/>
          </ac:spMkLst>
        </pc:spChg>
        <pc:spChg chg="del mod">
          <ac:chgData name="Doz, Romina" userId="d8309f01-4ca6-4742-b28c-8e7ef690b38b" providerId="ADAL" clId="{F627EAD1-B7B0-400B-B0B1-AE8C2EB82D6D}" dt="2022-01-07T21:32:46.350" v="611" actId="478"/>
          <ac:spMkLst>
            <pc:docMk/>
            <pc:sldMk cId="2472375976" sldId="322"/>
            <ac:spMk id="4" creationId="{8B093279-BC20-4AD5-A55C-B9ECD4532764}"/>
          </ac:spMkLst>
        </pc:spChg>
        <pc:spChg chg="del">
          <ac:chgData name="Doz, Romina" userId="d8309f01-4ca6-4742-b28c-8e7ef690b38b" providerId="ADAL" clId="{F627EAD1-B7B0-400B-B0B1-AE8C2EB82D6D}" dt="2022-01-08T12:56:06.940" v="1868" actId="478"/>
          <ac:spMkLst>
            <pc:docMk/>
            <pc:sldMk cId="2472375976" sldId="322"/>
            <ac:spMk id="8" creationId="{EF758576-4486-4D63-8F5A-2797F456E150}"/>
          </ac:spMkLst>
        </pc:spChg>
        <pc:spChg chg="del mod">
          <ac:chgData name="Doz, Romina" userId="d8309f01-4ca6-4742-b28c-8e7ef690b38b" providerId="ADAL" clId="{F627EAD1-B7B0-400B-B0B1-AE8C2EB82D6D}" dt="2022-01-08T12:56:34.764" v="1870" actId="478"/>
          <ac:spMkLst>
            <pc:docMk/>
            <pc:sldMk cId="2472375976" sldId="322"/>
            <ac:spMk id="9" creationId="{936DE031-7798-45F1-9294-E20103F8C4C9}"/>
          </ac:spMkLst>
        </pc:spChg>
        <pc:picChg chg="del">
          <ac:chgData name="Doz, Romina" userId="d8309f01-4ca6-4742-b28c-8e7ef690b38b" providerId="ADAL" clId="{F627EAD1-B7B0-400B-B0B1-AE8C2EB82D6D}" dt="2022-01-07T21:32:19.793" v="570" actId="478"/>
          <ac:picMkLst>
            <pc:docMk/>
            <pc:sldMk cId="2472375976" sldId="322"/>
            <ac:picMk id="7" creationId="{6AC7E0E8-7077-4DA2-94D7-8414FA46BEEA}"/>
          </ac:picMkLst>
        </pc:picChg>
        <pc:picChg chg="del">
          <ac:chgData name="Doz, Romina" userId="d8309f01-4ca6-4742-b28c-8e7ef690b38b" providerId="ADAL" clId="{F627EAD1-B7B0-400B-B0B1-AE8C2EB82D6D}" dt="2022-01-07T21:32:18.259" v="569" actId="478"/>
          <ac:picMkLst>
            <pc:docMk/>
            <pc:sldMk cId="2472375976" sldId="322"/>
            <ac:picMk id="11" creationId="{BA215218-1576-49CA-940B-5478C0D85B8A}"/>
          </ac:picMkLst>
        </pc:picChg>
        <pc:picChg chg="del">
          <ac:chgData name="Doz, Romina" userId="d8309f01-4ca6-4742-b28c-8e7ef690b38b" providerId="ADAL" clId="{F627EAD1-B7B0-400B-B0B1-AE8C2EB82D6D}" dt="2022-01-07T21:32:22.827" v="571" actId="478"/>
          <ac:picMkLst>
            <pc:docMk/>
            <pc:sldMk cId="2472375976" sldId="322"/>
            <ac:picMk id="12" creationId="{7CF8C31D-9000-43E9-A71A-595036EF5EAD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3:10:39.041" v="2029" actId="20577"/>
        <pc:sldMkLst>
          <pc:docMk/>
          <pc:sldMk cId="2656621417" sldId="323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656621417" sldId="323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3:00:53.299" v="1916" actId="14100"/>
          <ac:spMkLst>
            <pc:docMk/>
            <pc:sldMk cId="2656621417" sldId="323"/>
            <ac:spMk id="3" creationId="{E8B6CF03-E614-48EF-A69A-583806EFD383}"/>
          </ac:spMkLst>
        </pc:spChg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656621417" sldId="323"/>
            <ac:spMk id="4" creationId="{8B093279-BC20-4AD5-A55C-B9ECD4532764}"/>
          </ac:spMkLst>
        </pc:spChg>
        <pc:spChg chg="add mod">
          <ac:chgData name="Doz, Romina" userId="d8309f01-4ca6-4742-b28c-8e7ef690b38b" providerId="ADAL" clId="{F627EAD1-B7B0-400B-B0B1-AE8C2EB82D6D}" dt="2022-01-08T13:10:39.041" v="2029" actId="20577"/>
          <ac:spMkLst>
            <pc:docMk/>
            <pc:sldMk cId="2656621417" sldId="323"/>
            <ac:spMk id="13" creationId="{70565E69-9F7F-4809-90F1-7A1172CC7DE9}"/>
          </ac:spMkLst>
        </pc:spChg>
        <pc:spChg chg="add mod">
          <ac:chgData name="Doz, Romina" userId="d8309f01-4ca6-4742-b28c-8e7ef690b38b" providerId="ADAL" clId="{F627EAD1-B7B0-400B-B0B1-AE8C2EB82D6D}" dt="2022-01-08T13:00:50.583" v="1915" actId="14100"/>
          <ac:spMkLst>
            <pc:docMk/>
            <pc:sldMk cId="2656621417" sldId="323"/>
            <ac:spMk id="14" creationId="{32086666-4BA4-4B3C-AE2C-3C3EB0231678}"/>
          </ac:spMkLst>
        </pc:spChg>
        <pc:picChg chg="del">
          <ac:chgData name="Doz, Romina" userId="d8309f01-4ca6-4742-b28c-8e7ef690b38b" providerId="ADAL" clId="{F627EAD1-B7B0-400B-B0B1-AE8C2EB82D6D}" dt="2022-01-07T21:39:57.907" v="778" actId="478"/>
          <ac:picMkLst>
            <pc:docMk/>
            <pc:sldMk cId="2656621417" sldId="323"/>
            <ac:picMk id="7" creationId="{6AC7E0E8-7077-4DA2-94D7-8414FA46BEEA}"/>
          </ac:picMkLst>
        </pc:picChg>
        <pc:picChg chg="add mod">
          <ac:chgData name="Doz, Romina" userId="d8309f01-4ca6-4742-b28c-8e7ef690b38b" providerId="ADAL" clId="{F627EAD1-B7B0-400B-B0B1-AE8C2EB82D6D}" dt="2022-01-08T13:00:46.547" v="1913" actId="1076"/>
          <ac:picMkLst>
            <pc:docMk/>
            <pc:sldMk cId="2656621417" sldId="323"/>
            <ac:picMk id="10" creationId="{7622FD4B-53C7-4E6D-8F85-A787FE4D5436}"/>
          </ac:picMkLst>
        </pc:picChg>
        <pc:picChg chg="del">
          <ac:chgData name="Doz, Romina" userId="d8309f01-4ca6-4742-b28c-8e7ef690b38b" providerId="ADAL" clId="{F627EAD1-B7B0-400B-B0B1-AE8C2EB82D6D}" dt="2022-01-07T21:39:56.088" v="777" actId="478"/>
          <ac:picMkLst>
            <pc:docMk/>
            <pc:sldMk cId="2656621417" sldId="323"/>
            <ac:picMk id="11" creationId="{BA215218-1576-49CA-940B-5478C0D85B8A}"/>
          </ac:picMkLst>
        </pc:picChg>
        <pc:picChg chg="del">
          <ac:chgData name="Doz, Romina" userId="d8309f01-4ca6-4742-b28c-8e7ef690b38b" providerId="ADAL" clId="{F627EAD1-B7B0-400B-B0B1-AE8C2EB82D6D}" dt="2022-01-07T21:39:59.510" v="779" actId="478"/>
          <ac:picMkLst>
            <pc:docMk/>
            <pc:sldMk cId="2656621417" sldId="323"/>
            <ac:picMk id="12" creationId="{7CF8C31D-9000-43E9-A71A-595036EF5EAD}"/>
          </ac:picMkLst>
        </pc:picChg>
        <pc:picChg chg="add mod">
          <ac:chgData name="Doz, Romina" userId="d8309f01-4ca6-4742-b28c-8e7ef690b38b" providerId="ADAL" clId="{F627EAD1-B7B0-400B-B0B1-AE8C2EB82D6D}" dt="2022-01-08T13:00:47.990" v="1914" actId="1076"/>
          <ac:picMkLst>
            <pc:docMk/>
            <pc:sldMk cId="2656621417" sldId="323"/>
            <ac:picMk id="16" creationId="{ABF5FCA6-312A-4DF8-B4EB-F1AD19E1A0A1}"/>
          </ac:picMkLst>
        </pc:picChg>
      </pc:sldChg>
      <pc:sldChg chg="addSp delSp modSp add mod modClrScheme chgLayout">
        <pc:chgData name="Doz, Romina" userId="d8309f01-4ca6-4742-b28c-8e7ef690b38b" providerId="ADAL" clId="{F627EAD1-B7B0-400B-B0B1-AE8C2EB82D6D}" dt="2022-01-08T13:01:14.062" v="1922" actId="478"/>
        <pc:sldMkLst>
          <pc:docMk/>
          <pc:sldMk cId="1731115323" sldId="324"/>
        </pc:sldMkLst>
        <pc:spChg chg="mod ord">
          <ac:chgData name="Doz, Romina" userId="d8309f01-4ca6-4742-b28c-8e7ef690b38b" providerId="ADAL" clId="{F627EAD1-B7B0-400B-B0B1-AE8C2EB82D6D}" dt="2022-01-08T13:01:07.428" v="1919" actId="700"/>
          <ac:spMkLst>
            <pc:docMk/>
            <pc:sldMk cId="1731115323" sldId="324"/>
            <ac:spMk id="2" creationId="{95CACB76-B63C-4CEE-B7F1-1F4229ED7132}"/>
          </ac:spMkLst>
        </pc:spChg>
        <pc:spChg chg="del mod">
          <ac:chgData name="Doz, Romina" userId="d8309f01-4ca6-4742-b28c-8e7ef690b38b" providerId="ADAL" clId="{F627EAD1-B7B0-400B-B0B1-AE8C2EB82D6D}" dt="2022-01-08T13:01:02.038" v="1918" actId="478"/>
          <ac:spMkLst>
            <pc:docMk/>
            <pc:sldMk cId="1731115323" sldId="324"/>
            <ac:spMk id="3" creationId="{E8B6CF03-E614-48EF-A69A-583806EFD383}"/>
          </ac:spMkLst>
        </pc:spChg>
        <pc:spChg chg="mod ord">
          <ac:chgData name="Doz, Romina" userId="d8309f01-4ca6-4742-b28c-8e7ef690b38b" providerId="ADAL" clId="{F627EAD1-B7B0-400B-B0B1-AE8C2EB82D6D}" dt="2022-01-08T13:01:07.428" v="1919" actId="700"/>
          <ac:spMkLst>
            <pc:docMk/>
            <pc:sldMk cId="1731115323" sldId="324"/>
            <ac:spMk id="4" creationId="{8B093279-BC20-4AD5-A55C-B9ECD4532764}"/>
          </ac:spMkLst>
        </pc:spChg>
        <pc:spChg chg="mod">
          <ac:chgData name="Doz, Romina" userId="d8309f01-4ca6-4742-b28c-8e7ef690b38b" providerId="ADAL" clId="{F627EAD1-B7B0-400B-B0B1-AE8C2EB82D6D}" dt="2022-01-08T12:17:53.487" v="1001" actId="1076"/>
          <ac:spMkLst>
            <pc:docMk/>
            <pc:sldMk cId="1731115323" sldId="324"/>
            <ac:spMk id="5" creationId="{3C2AE22A-2136-46BD-87FF-9362CDE3DF75}"/>
          </ac:spMkLst>
        </pc:spChg>
        <pc:spChg chg="add del">
          <ac:chgData name="Doz, Romina" userId="d8309f01-4ca6-4742-b28c-8e7ef690b38b" providerId="ADAL" clId="{F627EAD1-B7B0-400B-B0B1-AE8C2EB82D6D}" dt="2022-01-08T12:17:57.385" v="1010" actId="478"/>
          <ac:spMkLst>
            <pc:docMk/>
            <pc:sldMk cId="1731115323" sldId="324"/>
            <ac:spMk id="8" creationId="{EF758576-4486-4D63-8F5A-2797F456E150}"/>
          </ac:spMkLst>
        </pc:spChg>
        <pc:spChg chg="del">
          <ac:chgData name="Doz, Romina" userId="d8309f01-4ca6-4742-b28c-8e7ef690b38b" providerId="ADAL" clId="{F627EAD1-B7B0-400B-B0B1-AE8C2EB82D6D}" dt="2022-01-08T12:16:16.456" v="976" actId="478"/>
          <ac:spMkLst>
            <pc:docMk/>
            <pc:sldMk cId="1731115323" sldId="324"/>
            <ac:spMk id="9" creationId="{936DE031-7798-45F1-9294-E20103F8C4C9}"/>
          </ac:spMkLst>
        </pc:spChg>
        <pc:spChg chg="mod">
          <ac:chgData name="Doz, Romina" userId="d8309f01-4ca6-4742-b28c-8e7ef690b38b" providerId="ADAL" clId="{F627EAD1-B7B0-400B-B0B1-AE8C2EB82D6D}" dt="2022-01-07T21:53:30.893" v="949" actId="1076"/>
          <ac:spMkLst>
            <pc:docMk/>
            <pc:sldMk cId="1731115323" sldId="324"/>
            <ac:spMk id="13" creationId="{70565E69-9F7F-4809-90F1-7A1172CC7DE9}"/>
          </ac:spMkLst>
        </pc:spChg>
        <pc:spChg chg="del mod">
          <ac:chgData name="Doz, Romina" userId="d8309f01-4ca6-4742-b28c-8e7ef690b38b" providerId="ADAL" clId="{F627EAD1-B7B0-400B-B0B1-AE8C2EB82D6D}" dt="2022-01-08T13:01:14.062" v="1922" actId="478"/>
          <ac:spMkLst>
            <pc:docMk/>
            <pc:sldMk cId="1731115323" sldId="324"/>
            <ac:spMk id="14" creationId="{32086666-4BA4-4B3C-AE2C-3C3EB0231678}"/>
          </ac:spMkLst>
        </pc:spChg>
        <pc:spChg chg="add del mod">
          <ac:chgData name="Doz, Romina" userId="d8309f01-4ca6-4742-b28c-8e7ef690b38b" providerId="ADAL" clId="{F627EAD1-B7B0-400B-B0B1-AE8C2EB82D6D}" dt="2022-01-08T12:18:23.891" v="1017" actId="14100"/>
          <ac:spMkLst>
            <pc:docMk/>
            <pc:sldMk cId="1731115323" sldId="324"/>
            <ac:spMk id="24" creationId="{764600AC-2F26-4339-AD49-849D29185710}"/>
          </ac:spMkLst>
        </pc:spChg>
        <pc:spChg chg="add mod">
          <ac:chgData name="Doz, Romina" userId="d8309f01-4ca6-4742-b28c-8e7ef690b38b" providerId="ADAL" clId="{F627EAD1-B7B0-400B-B0B1-AE8C2EB82D6D}" dt="2022-01-08T12:17:52.691" v="1000"/>
          <ac:spMkLst>
            <pc:docMk/>
            <pc:sldMk cId="1731115323" sldId="324"/>
            <ac:spMk id="25" creationId="{402D9F62-13A9-4A91-B254-2F0EE16C58E2}"/>
          </ac:spMkLst>
        </pc:spChg>
        <pc:spChg chg="add mod">
          <ac:chgData name="Doz, Romina" userId="d8309f01-4ca6-4742-b28c-8e7ef690b38b" providerId="ADAL" clId="{F627EAD1-B7B0-400B-B0B1-AE8C2EB82D6D}" dt="2022-01-08T12:18:56.168" v="1019" actId="1076"/>
          <ac:spMkLst>
            <pc:docMk/>
            <pc:sldMk cId="1731115323" sldId="324"/>
            <ac:spMk id="26" creationId="{94EFDCD1-78A7-4E5E-8241-1204A20C2EF4}"/>
          </ac:spMkLst>
        </pc:spChg>
        <pc:spChg chg="add del mod ord">
          <ac:chgData name="Doz, Romina" userId="d8309f01-4ca6-4742-b28c-8e7ef690b38b" providerId="ADAL" clId="{F627EAD1-B7B0-400B-B0B1-AE8C2EB82D6D}" dt="2022-01-08T13:01:07.428" v="1919" actId="700"/>
          <ac:spMkLst>
            <pc:docMk/>
            <pc:sldMk cId="1731115323" sldId="324"/>
            <ac:spMk id="28" creationId="{1B227977-54BA-40E7-9C9C-FB64428AB763}"/>
          </ac:spMkLst>
        </pc:spChg>
        <pc:picChg chg="add del mod">
          <ac:chgData name="Doz, Romina" userId="d8309f01-4ca6-4742-b28c-8e7ef690b38b" providerId="ADAL" clId="{F627EAD1-B7B0-400B-B0B1-AE8C2EB82D6D}" dt="2022-01-07T21:52:40.658" v="944" actId="478"/>
          <ac:picMkLst>
            <pc:docMk/>
            <pc:sldMk cId="1731115323" sldId="324"/>
            <ac:picMk id="7" creationId="{FDFDD9A2-A1D6-4766-BAA4-4D5B7975F2AF}"/>
          </ac:picMkLst>
        </pc:picChg>
        <pc:picChg chg="del">
          <ac:chgData name="Doz, Romina" userId="d8309f01-4ca6-4742-b28c-8e7ef690b38b" providerId="ADAL" clId="{F627EAD1-B7B0-400B-B0B1-AE8C2EB82D6D}" dt="2022-01-07T21:51:25.999" v="935" actId="478"/>
          <ac:picMkLst>
            <pc:docMk/>
            <pc:sldMk cId="1731115323" sldId="324"/>
            <ac:picMk id="10" creationId="{7622FD4B-53C7-4E6D-8F85-A787FE4D5436}"/>
          </ac:picMkLst>
        </pc:picChg>
        <pc:picChg chg="add mod">
          <ac:chgData name="Doz, Romina" userId="d8309f01-4ca6-4742-b28c-8e7ef690b38b" providerId="ADAL" clId="{F627EAD1-B7B0-400B-B0B1-AE8C2EB82D6D}" dt="2022-01-08T13:01:12.684" v="1921" actId="1076"/>
          <ac:picMkLst>
            <pc:docMk/>
            <pc:sldMk cId="1731115323" sldId="324"/>
            <ac:picMk id="12" creationId="{2504D230-C142-4A97-B952-083DAB3418F3}"/>
          </ac:picMkLst>
        </pc:picChg>
        <pc:picChg chg="del">
          <ac:chgData name="Doz, Romina" userId="d8309f01-4ca6-4742-b28c-8e7ef690b38b" providerId="ADAL" clId="{F627EAD1-B7B0-400B-B0B1-AE8C2EB82D6D}" dt="2022-01-07T21:51:34.237" v="939" actId="478"/>
          <ac:picMkLst>
            <pc:docMk/>
            <pc:sldMk cId="1731115323" sldId="324"/>
            <ac:picMk id="16" creationId="{ABF5FCA6-312A-4DF8-B4EB-F1AD19E1A0A1}"/>
          </ac:picMkLst>
        </pc:picChg>
        <pc:picChg chg="add mod">
          <ac:chgData name="Doz, Romina" userId="d8309f01-4ca6-4742-b28c-8e7ef690b38b" providerId="ADAL" clId="{F627EAD1-B7B0-400B-B0B1-AE8C2EB82D6D}" dt="2022-01-07T21:53:16.127" v="948" actId="1076"/>
          <ac:picMkLst>
            <pc:docMk/>
            <pc:sldMk cId="1731115323" sldId="324"/>
            <ac:picMk id="17" creationId="{692166D3-8968-4FA2-9D5E-FFC8F596962F}"/>
          </ac:picMkLst>
        </pc:picChg>
        <pc:picChg chg="add mod">
          <ac:chgData name="Doz, Romina" userId="d8309f01-4ca6-4742-b28c-8e7ef690b38b" providerId="ADAL" clId="{F627EAD1-B7B0-400B-B0B1-AE8C2EB82D6D}" dt="2022-01-07T21:55:56.750" v="972" actId="1076"/>
          <ac:picMkLst>
            <pc:docMk/>
            <pc:sldMk cId="1731115323" sldId="324"/>
            <ac:picMk id="19" creationId="{FE21D8ED-4E90-4473-B581-F639807F7428}"/>
          </ac:picMkLst>
        </pc:picChg>
        <pc:picChg chg="add mod">
          <ac:chgData name="Doz, Romina" userId="d8309f01-4ca6-4742-b28c-8e7ef690b38b" providerId="ADAL" clId="{F627EAD1-B7B0-400B-B0B1-AE8C2EB82D6D}" dt="2022-01-07T21:55:15.046" v="968" actId="1076"/>
          <ac:picMkLst>
            <pc:docMk/>
            <pc:sldMk cId="1731115323" sldId="324"/>
            <ac:picMk id="21" creationId="{16920BDD-5279-4CD0-B81E-65526D22325F}"/>
          </ac:picMkLst>
        </pc:picChg>
        <pc:picChg chg="add mod">
          <ac:chgData name="Doz, Romina" userId="d8309f01-4ca6-4742-b28c-8e7ef690b38b" providerId="ADAL" clId="{F627EAD1-B7B0-400B-B0B1-AE8C2EB82D6D}" dt="2022-01-07T21:56:05.824" v="974" actId="1076"/>
          <ac:picMkLst>
            <pc:docMk/>
            <pc:sldMk cId="1731115323" sldId="324"/>
            <ac:picMk id="23" creationId="{BC4D5F48-537D-4B03-9278-904ED1EC68CA}"/>
          </ac:picMkLst>
        </pc:picChg>
      </pc:sldChg>
      <pc:sldChg chg="addSp delSp modSp add mod">
        <pc:chgData name="Doz, Romina" userId="d8309f01-4ca6-4742-b28c-8e7ef690b38b" providerId="ADAL" clId="{F627EAD1-B7B0-400B-B0B1-AE8C2EB82D6D}" dt="2022-01-08T13:11:41.095" v="2038" actId="1076"/>
        <pc:sldMkLst>
          <pc:docMk/>
          <pc:sldMk cId="2082314435" sldId="325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082314435" sldId="325"/>
            <ac:spMk id="2" creationId="{95CACB76-B63C-4CEE-B7F1-1F4229ED7132}"/>
          </ac:spMkLst>
        </pc:spChg>
        <pc:spChg chg="del">
          <ac:chgData name="Doz, Romina" userId="d8309f01-4ca6-4742-b28c-8e7ef690b38b" providerId="ADAL" clId="{F627EAD1-B7B0-400B-B0B1-AE8C2EB82D6D}" dt="2022-01-08T12:23:56.042" v="1238" actId="478"/>
          <ac:spMkLst>
            <pc:docMk/>
            <pc:sldMk cId="2082314435" sldId="325"/>
            <ac:spMk id="3" creationId="{E8B6CF03-E614-48EF-A69A-583806EFD383}"/>
          </ac:spMkLst>
        </pc:spChg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2082314435" sldId="325"/>
            <ac:spMk id="4" creationId="{8B093279-BC20-4AD5-A55C-B9ECD4532764}"/>
          </ac:spMkLst>
        </pc:spChg>
        <pc:spChg chg="add del mod">
          <ac:chgData name="Doz, Romina" userId="d8309f01-4ca6-4742-b28c-8e7ef690b38b" providerId="ADAL" clId="{F627EAD1-B7B0-400B-B0B1-AE8C2EB82D6D}" dt="2022-01-08T12:23:58.306" v="1239" actId="22"/>
          <ac:spMkLst>
            <pc:docMk/>
            <pc:sldMk cId="2082314435" sldId="325"/>
            <ac:spMk id="7" creationId="{480915C9-1051-4309-9297-103944217A32}"/>
          </ac:spMkLst>
        </pc:spChg>
        <pc:spChg chg="mod">
          <ac:chgData name="Doz, Romina" userId="d8309f01-4ca6-4742-b28c-8e7ef690b38b" providerId="ADAL" clId="{F627EAD1-B7B0-400B-B0B1-AE8C2EB82D6D}" dt="2022-01-08T13:11:37.374" v="2037" actId="14100"/>
          <ac:spMkLst>
            <pc:docMk/>
            <pc:sldMk cId="2082314435" sldId="325"/>
            <ac:spMk id="13" creationId="{70565E69-9F7F-4809-90F1-7A1172CC7DE9}"/>
          </ac:spMkLst>
        </pc:spChg>
        <pc:spChg chg="del">
          <ac:chgData name="Doz, Romina" userId="d8309f01-4ca6-4742-b28c-8e7ef690b38b" providerId="ADAL" clId="{F627EAD1-B7B0-400B-B0B1-AE8C2EB82D6D}" dt="2022-01-08T12:22:55.442" v="1212" actId="478"/>
          <ac:spMkLst>
            <pc:docMk/>
            <pc:sldMk cId="2082314435" sldId="325"/>
            <ac:spMk id="14" creationId="{32086666-4BA4-4B3C-AE2C-3C3EB0231678}"/>
          </ac:spMkLst>
        </pc:spChg>
        <pc:picChg chg="add mod ord">
          <ac:chgData name="Doz, Romina" userId="d8309f01-4ca6-4742-b28c-8e7ef690b38b" providerId="ADAL" clId="{F627EAD1-B7B0-400B-B0B1-AE8C2EB82D6D}" dt="2022-01-08T13:11:41.095" v="2038" actId="1076"/>
          <ac:picMkLst>
            <pc:docMk/>
            <pc:sldMk cId="2082314435" sldId="325"/>
            <ac:picMk id="10" creationId="{D8FD6F73-7DA3-456D-B89D-640E6C0FDA6C}"/>
          </ac:picMkLst>
        </pc:picChg>
        <pc:picChg chg="del">
          <ac:chgData name="Doz, Romina" userId="d8309f01-4ca6-4742-b28c-8e7ef690b38b" providerId="ADAL" clId="{F627EAD1-B7B0-400B-B0B1-AE8C2EB82D6D}" dt="2022-01-08T12:20:15.398" v="1043" actId="478"/>
          <ac:picMkLst>
            <pc:docMk/>
            <pc:sldMk cId="2082314435" sldId="325"/>
            <ac:picMk id="12" creationId="{2504D230-C142-4A97-B952-083DAB3418F3}"/>
          </ac:picMkLst>
        </pc:picChg>
        <pc:picChg chg="del">
          <ac:chgData name="Doz, Romina" userId="d8309f01-4ca6-4742-b28c-8e7ef690b38b" providerId="ADAL" clId="{F627EAD1-B7B0-400B-B0B1-AE8C2EB82D6D}" dt="2022-01-08T12:20:16.664" v="1044" actId="478"/>
          <ac:picMkLst>
            <pc:docMk/>
            <pc:sldMk cId="2082314435" sldId="325"/>
            <ac:picMk id="17" creationId="{692166D3-8968-4FA2-9D5E-FFC8F596962F}"/>
          </ac:picMkLst>
        </pc:picChg>
        <pc:picChg chg="del">
          <ac:chgData name="Doz, Romina" userId="d8309f01-4ca6-4742-b28c-8e7ef690b38b" providerId="ADAL" clId="{F627EAD1-B7B0-400B-B0B1-AE8C2EB82D6D}" dt="2022-01-08T12:20:18.107" v="1045" actId="478"/>
          <ac:picMkLst>
            <pc:docMk/>
            <pc:sldMk cId="2082314435" sldId="325"/>
            <ac:picMk id="19" creationId="{FE21D8ED-4E90-4473-B581-F639807F7428}"/>
          </ac:picMkLst>
        </pc:picChg>
        <pc:picChg chg="del">
          <ac:chgData name="Doz, Romina" userId="d8309f01-4ca6-4742-b28c-8e7ef690b38b" providerId="ADAL" clId="{F627EAD1-B7B0-400B-B0B1-AE8C2EB82D6D}" dt="2022-01-08T12:20:19.838" v="1046" actId="478"/>
          <ac:picMkLst>
            <pc:docMk/>
            <pc:sldMk cId="2082314435" sldId="325"/>
            <ac:picMk id="21" creationId="{16920BDD-5279-4CD0-B81E-65526D22325F}"/>
          </ac:picMkLst>
        </pc:picChg>
        <pc:picChg chg="del">
          <ac:chgData name="Doz, Romina" userId="d8309f01-4ca6-4742-b28c-8e7ef690b38b" providerId="ADAL" clId="{F627EAD1-B7B0-400B-B0B1-AE8C2EB82D6D}" dt="2022-01-08T12:20:21.044" v="1047" actId="478"/>
          <ac:picMkLst>
            <pc:docMk/>
            <pc:sldMk cId="2082314435" sldId="325"/>
            <ac:picMk id="23" creationId="{BC4D5F48-537D-4B03-9278-904ED1EC68CA}"/>
          </ac:picMkLst>
        </pc:picChg>
      </pc:sldChg>
      <pc:sldChg chg="addSp delSp modSp add mod modClrScheme chgLayout">
        <pc:chgData name="Doz, Romina" userId="d8309f01-4ca6-4742-b28c-8e7ef690b38b" providerId="ADAL" clId="{F627EAD1-B7B0-400B-B0B1-AE8C2EB82D6D}" dt="2022-01-08T13:12:45.472" v="2049" actId="5793"/>
        <pc:sldMkLst>
          <pc:docMk/>
          <pc:sldMk cId="2495951821" sldId="326"/>
        </pc:sldMkLst>
        <pc:spChg chg="mod ord">
          <ac:chgData name="Doz, Romina" userId="d8309f01-4ca6-4742-b28c-8e7ef690b38b" providerId="ADAL" clId="{F627EAD1-B7B0-400B-B0B1-AE8C2EB82D6D}" dt="2022-01-08T12:56:48.417" v="1872"/>
          <ac:spMkLst>
            <pc:docMk/>
            <pc:sldMk cId="2495951821" sldId="326"/>
            <ac:spMk id="2" creationId="{95CACB76-B63C-4CEE-B7F1-1F4229ED7132}"/>
          </ac:spMkLst>
        </pc:spChg>
        <pc:spChg chg="mod ord">
          <ac:chgData name="Doz, Romina" userId="d8309f01-4ca6-4742-b28c-8e7ef690b38b" providerId="ADAL" clId="{F627EAD1-B7B0-400B-B0B1-AE8C2EB82D6D}" dt="2022-01-08T12:56:48.417" v="1872"/>
          <ac:spMkLst>
            <pc:docMk/>
            <pc:sldMk cId="2495951821" sldId="326"/>
            <ac:spMk id="4" creationId="{8B093279-BC20-4AD5-A55C-B9ECD4532764}"/>
          </ac:spMkLst>
        </pc:spChg>
        <pc:spChg chg="add del mod ord">
          <ac:chgData name="Doz, Romina" userId="d8309f01-4ca6-4742-b28c-8e7ef690b38b" providerId="ADAL" clId="{F627EAD1-B7B0-400B-B0B1-AE8C2EB82D6D}" dt="2022-01-08T12:25:40.463" v="1268" actId="700"/>
          <ac:spMkLst>
            <pc:docMk/>
            <pc:sldMk cId="2495951821" sldId="326"/>
            <ac:spMk id="6" creationId="{A3F57B0C-BD3C-4A56-B0BD-A58460FAF5BF}"/>
          </ac:spMkLst>
        </pc:spChg>
        <pc:spChg chg="mod">
          <ac:chgData name="Doz, Romina" userId="d8309f01-4ca6-4742-b28c-8e7ef690b38b" providerId="ADAL" clId="{F627EAD1-B7B0-400B-B0B1-AE8C2EB82D6D}" dt="2022-01-08T13:12:45.472" v="2049" actId="5793"/>
          <ac:spMkLst>
            <pc:docMk/>
            <pc:sldMk cId="2495951821" sldId="326"/>
            <ac:spMk id="13" creationId="{70565E69-9F7F-4809-90F1-7A1172CC7DE9}"/>
          </ac:spMkLst>
        </pc:spChg>
        <pc:picChg chg="del">
          <ac:chgData name="Doz, Romina" userId="d8309f01-4ca6-4742-b28c-8e7ef690b38b" providerId="ADAL" clId="{F627EAD1-B7B0-400B-B0B1-AE8C2EB82D6D}" dt="2022-01-08T12:25:12.984" v="1263" actId="478"/>
          <ac:picMkLst>
            <pc:docMk/>
            <pc:sldMk cId="2495951821" sldId="326"/>
            <ac:picMk id="10" creationId="{D8FD6F73-7DA3-456D-B89D-640E6C0FDA6C}"/>
          </ac:picMkLst>
        </pc:picChg>
      </pc:sldChg>
      <pc:sldChg chg="modSp add mod">
        <pc:chgData name="Doz, Romina" userId="d8309f01-4ca6-4742-b28c-8e7ef690b38b" providerId="ADAL" clId="{F627EAD1-B7B0-400B-B0B1-AE8C2EB82D6D}" dt="2022-01-08T13:14:33.339" v="2080" actId="27636"/>
        <pc:sldMkLst>
          <pc:docMk/>
          <pc:sldMk cId="176198924" sldId="327"/>
        </pc:sldMkLst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176198924" sldId="327"/>
            <ac:spMk id="2" creationId="{95CACB76-B63C-4CEE-B7F1-1F4229ED7132}"/>
          </ac:spMkLst>
        </pc:spChg>
        <pc:spChg chg="mod">
          <ac:chgData name="Doz, Romina" userId="d8309f01-4ca6-4742-b28c-8e7ef690b38b" providerId="ADAL" clId="{F627EAD1-B7B0-400B-B0B1-AE8C2EB82D6D}" dt="2022-01-08T12:56:48.417" v="1872"/>
          <ac:spMkLst>
            <pc:docMk/>
            <pc:sldMk cId="176198924" sldId="327"/>
            <ac:spMk id="4" creationId="{8B093279-BC20-4AD5-A55C-B9ECD4532764}"/>
          </ac:spMkLst>
        </pc:spChg>
        <pc:spChg chg="mod">
          <ac:chgData name="Doz, Romina" userId="d8309f01-4ca6-4742-b28c-8e7ef690b38b" providerId="ADAL" clId="{F627EAD1-B7B0-400B-B0B1-AE8C2EB82D6D}" dt="2022-01-08T13:14:33.339" v="2080" actId="27636"/>
          <ac:spMkLst>
            <pc:docMk/>
            <pc:sldMk cId="176198924" sldId="327"/>
            <ac:spMk id="13" creationId="{70565E69-9F7F-4809-90F1-7A1172CC7DE9}"/>
          </ac:spMkLst>
        </pc:spChg>
      </pc:sldChg>
      <pc:sldChg chg="addSp delSp modSp new mod setBg modClrScheme chgLayout">
        <pc:chgData name="Doz, Romina" userId="d8309f01-4ca6-4742-b28c-8e7ef690b38b" providerId="ADAL" clId="{F627EAD1-B7B0-400B-B0B1-AE8C2EB82D6D}" dt="2022-01-08T13:17:47.040" v="2119" actId="255"/>
        <pc:sldMkLst>
          <pc:docMk/>
          <pc:sldMk cId="2919281814" sldId="328"/>
        </pc:sldMkLst>
        <pc:spChg chg="del mod ord">
          <ac:chgData name="Doz, Romina" userId="d8309f01-4ca6-4742-b28c-8e7ef690b38b" providerId="ADAL" clId="{F627EAD1-B7B0-400B-B0B1-AE8C2EB82D6D}" dt="2022-01-08T13:16:10.930" v="2083" actId="700"/>
          <ac:spMkLst>
            <pc:docMk/>
            <pc:sldMk cId="2919281814" sldId="328"/>
            <ac:spMk id="2" creationId="{5D65BBFA-033C-4625-9199-29E92FF91367}"/>
          </ac:spMkLst>
        </pc:spChg>
        <pc:spChg chg="del">
          <ac:chgData name="Doz, Romina" userId="d8309f01-4ca6-4742-b28c-8e7ef690b38b" providerId="ADAL" clId="{F627EAD1-B7B0-400B-B0B1-AE8C2EB82D6D}" dt="2022-01-08T13:16:10.930" v="2083" actId="700"/>
          <ac:spMkLst>
            <pc:docMk/>
            <pc:sldMk cId="2919281814" sldId="328"/>
            <ac:spMk id="3" creationId="{A8CA351B-26B7-41DB-8F3D-0C306DDC281B}"/>
          </ac:spMkLst>
        </pc:spChg>
        <pc:spChg chg="del">
          <ac:chgData name="Doz, Romina" userId="d8309f01-4ca6-4742-b28c-8e7ef690b38b" providerId="ADAL" clId="{F627EAD1-B7B0-400B-B0B1-AE8C2EB82D6D}" dt="2022-01-08T13:16:10.930" v="2083" actId="700"/>
          <ac:spMkLst>
            <pc:docMk/>
            <pc:sldMk cId="2919281814" sldId="328"/>
            <ac:spMk id="4" creationId="{DCB99D28-2D75-4FC6-8DED-AC259AFD651A}"/>
          </ac:spMkLst>
        </pc:spChg>
        <pc:spChg chg="add mod ord">
          <ac:chgData name="Doz, Romina" userId="d8309f01-4ca6-4742-b28c-8e7ef690b38b" providerId="ADAL" clId="{F627EAD1-B7B0-400B-B0B1-AE8C2EB82D6D}" dt="2022-01-08T13:17:47.040" v="2119" actId="255"/>
          <ac:spMkLst>
            <pc:docMk/>
            <pc:sldMk cId="2919281814" sldId="328"/>
            <ac:spMk id="5" creationId="{AA551985-83BD-493D-9BB2-ED3860A0873F}"/>
          </ac:spMkLst>
        </pc:spChg>
        <pc:spChg chg="add">
          <ac:chgData name="Doz, Romina" userId="d8309f01-4ca6-4742-b28c-8e7ef690b38b" providerId="ADAL" clId="{F627EAD1-B7B0-400B-B0B1-AE8C2EB82D6D}" dt="2022-01-08T13:17:26.516" v="2118" actId="26606"/>
          <ac:spMkLst>
            <pc:docMk/>
            <pc:sldMk cId="2919281814" sldId="328"/>
            <ac:spMk id="12" creationId="{4E4490D0-3672-446A-AC12-B4830333BDDD}"/>
          </ac:spMkLst>
        </pc:spChg>
        <pc:spChg chg="add">
          <ac:chgData name="Doz, Romina" userId="d8309f01-4ca6-4742-b28c-8e7ef690b38b" providerId="ADAL" clId="{F627EAD1-B7B0-400B-B0B1-AE8C2EB82D6D}" dt="2022-01-08T13:17:26.516" v="2118" actId="26606"/>
          <ac:spMkLst>
            <pc:docMk/>
            <pc:sldMk cId="2919281814" sldId="328"/>
            <ac:spMk id="14" creationId="{39CB82C2-DF65-4EC1-8280-F201D50F570B}"/>
          </ac:spMkLst>
        </pc:spChg>
        <pc:spChg chg="add">
          <ac:chgData name="Doz, Romina" userId="d8309f01-4ca6-4742-b28c-8e7ef690b38b" providerId="ADAL" clId="{F627EAD1-B7B0-400B-B0B1-AE8C2EB82D6D}" dt="2022-01-08T13:17:26.516" v="2118" actId="26606"/>
          <ac:spMkLst>
            <pc:docMk/>
            <pc:sldMk cId="2919281814" sldId="328"/>
            <ac:spMk id="18" creationId="{AE220058-3FCE-496E-ADF2-D8A6961F39F6}"/>
          </ac:spMkLst>
        </pc:spChg>
        <pc:spChg chg="add">
          <ac:chgData name="Doz, Romina" userId="d8309f01-4ca6-4742-b28c-8e7ef690b38b" providerId="ADAL" clId="{F627EAD1-B7B0-400B-B0B1-AE8C2EB82D6D}" dt="2022-01-08T13:17:26.516" v="2118" actId="26606"/>
          <ac:spMkLst>
            <pc:docMk/>
            <pc:sldMk cId="2919281814" sldId="328"/>
            <ac:spMk id="22" creationId="{3E9C5090-7D25-41E3-A6D3-CCAEE505E785}"/>
          </ac:spMkLst>
        </pc:spChg>
        <pc:spChg chg="add">
          <ac:chgData name="Doz, Romina" userId="d8309f01-4ca6-4742-b28c-8e7ef690b38b" providerId="ADAL" clId="{F627EAD1-B7B0-400B-B0B1-AE8C2EB82D6D}" dt="2022-01-08T13:17:26.516" v="2118" actId="26606"/>
          <ac:spMkLst>
            <pc:docMk/>
            <pc:sldMk cId="2919281814" sldId="328"/>
            <ac:spMk id="24" creationId="{11BF8809-0DAC-41E5-A212-ACB4A01BE95B}"/>
          </ac:spMkLst>
        </pc:spChg>
        <pc:picChg chg="add">
          <ac:chgData name="Doz, Romina" userId="d8309f01-4ca6-4742-b28c-8e7ef690b38b" providerId="ADAL" clId="{F627EAD1-B7B0-400B-B0B1-AE8C2EB82D6D}" dt="2022-01-08T13:17:26.516" v="2118" actId="26606"/>
          <ac:picMkLst>
            <pc:docMk/>
            <pc:sldMk cId="2919281814" sldId="328"/>
            <ac:picMk id="9" creationId="{DCDA43A9-7E71-4CAF-9DC6-FE84557F07AB}"/>
          </ac:picMkLst>
        </pc:picChg>
        <pc:cxnChg chg="add">
          <ac:chgData name="Doz, Romina" userId="d8309f01-4ca6-4742-b28c-8e7ef690b38b" providerId="ADAL" clId="{F627EAD1-B7B0-400B-B0B1-AE8C2EB82D6D}" dt="2022-01-08T13:17:26.516" v="2118" actId="26606"/>
          <ac:cxnSpMkLst>
            <pc:docMk/>
            <pc:sldMk cId="2919281814" sldId="328"/>
            <ac:cxnSpMk id="16" creationId="{7E1D4427-852B-4B37-8E76-0E9F1810BA2A}"/>
          </ac:cxnSpMkLst>
        </pc:cxnChg>
        <pc:cxnChg chg="add">
          <ac:chgData name="Doz, Romina" userId="d8309f01-4ca6-4742-b28c-8e7ef690b38b" providerId="ADAL" clId="{F627EAD1-B7B0-400B-B0B1-AE8C2EB82D6D}" dt="2022-01-08T13:17:26.516" v="2118" actId="26606"/>
          <ac:cxnSpMkLst>
            <pc:docMk/>
            <pc:sldMk cId="2919281814" sldId="328"/>
            <ac:cxnSpMk id="20" creationId="{E193F809-7E50-4AAD-8E26-878207931CB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&amp; goal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of latent semantic index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Results &amp; conclusions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dataset &amp; goal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Implementation of latent semantic index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Results &amp; conclusions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31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964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0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7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7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sv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8.svg"/><Relationship Id="rId4" Type="http://schemas.openxmlformats.org/officeDocument/2006/relationships/image" Target="../media/image31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Latent Semantic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Applied to a dataset of </a:t>
            </a:r>
          </a:p>
          <a:p>
            <a:r>
              <a:rPr lang="en-US" sz="1500">
                <a:solidFill>
                  <a:srgbClr val="FFFFFF"/>
                </a:solidFill>
              </a:rPr>
              <a:t>song lyrics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6" r="-1" b="13674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Latent</a:t>
            </a:r>
            <a:r>
              <a:rPr lang="it-IT" dirty="0"/>
              <a:t> Semantic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4107"/>
            <a:ext cx="10515600" cy="3930362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+mj-lt"/>
              </a:rPr>
              <a:t>Use SVD to decompose the Term-Document Matrix to learn latent concepts. The </a:t>
            </a:r>
            <a:r>
              <a:rPr lang="it-IT" b="0" i="0" dirty="0" err="1">
                <a:solidFill>
                  <a:srgbClr val="3D4251"/>
                </a:solidFill>
                <a:effectLst/>
                <a:latin typeface="+mj-lt"/>
              </a:rPr>
              <a:t>scipy.linalg.svd</a:t>
            </a:r>
            <a:r>
              <a:rPr lang="it-IT" b="0" i="0" dirty="0">
                <a:solidFill>
                  <a:srgbClr val="3D4251"/>
                </a:solidFill>
                <a:effectLst/>
                <a:latin typeface="+mj-lt"/>
              </a:rPr>
              <a:t> package </a:t>
            </a:r>
            <a:r>
              <a:rPr lang="it-IT" b="0" i="0" dirty="0" err="1">
                <a:solidFill>
                  <a:srgbClr val="3D4251"/>
                </a:solidFill>
                <a:effectLst/>
                <a:latin typeface="+mj-lt"/>
              </a:rPr>
              <a:t>is</a:t>
            </a:r>
            <a:r>
              <a:rPr lang="it-IT" b="0" i="0" dirty="0">
                <a:solidFill>
                  <a:srgbClr val="3D4251"/>
                </a:solidFill>
                <a:effectLst/>
                <a:latin typeface="+mj-lt"/>
              </a:rPr>
              <a:t> </a:t>
            </a:r>
            <a:r>
              <a:rPr lang="it-IT" b="0" i="0" dirty="0" err="1">
                <a:solidFill>
                  <a:srgbClr val="3D4251"/>
                </a:solidFill>
                <a:effectLst/>
                <a:latin typeface="+mj-lt"/>
              </a:rPr>
              <a:t>used</a:t>
            </a:r>
            <a:r>
              <a:rPr lang="it-IT" b="0" i="0" dirty="0">
                <a:solidFill>
                  <a:srgbClr val="3D4251"/>
                </a:solidFill>
                <a:effectLst/>
                <a:latin typeface="+mj-lt"/>
              </a:rPr>
              <a:t>.</a:t>
            </a:r>
          </a:p>
          <a:p>
            <a:endParaRPr lang="en-US" b="0" i="0" dirty="0">
              <a:solidFill>
                <a:srgbClr val="3D4251"/>
              </a:solidFill>
              <a:effectLst/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AF8A4-B49E-43B8-AE81-522330103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85" y="3209817"/>
            <a:ext cx="9615755" cy="29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Latent</a:t>
            </a:r>
            <a:r>
              <a:rPr lang="it-IT" dirty="0"/>
              <a:t> Semantic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08" y="1822322"/>
            <a:ext cx="10882891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D4251"/>
              </a:solidFill>
              <a:effectLst/>
              <a:latin typeface="+mj-lt"/>
            </a:endParaRPr>
          </a:p>
          <a:p>
            <a:r>
              <a:rPr lang="it-IT" i="0" dirty="0">
                <a:effectLst/>
                <a:latin typeface="+mj-lt"/>
              </a:rPr>
              <a:t>U: </a:t>
            </a:r>
            <a:r>
              <a:rPr lang="it-IT" i="0" dirty="0" err="1">
                <a:effectLst/>
                <a:latin typeface="+mj-lt"/>
              </a:rPr>
              <a:t>term</a:t>
            </a:r>
            <a:r>
              <a:rPr lang="it-IT" i="0" dirty="0">
                <a:effectLst/>
                <a:latin typeface="+mj-lt"/>
              </a:rPr>
              <a:t>-concept </a:t>
            </a:r>
            <a:r>
              <a:rPr lang="it-IT" i="0" dirty="0" err="1">
                <a:effectLst/>
                <a:latin typeface="+mj-lt"/>
              </a:rPr>
              <a:t>matrix</a:t>
            </a:r>
            <a:endParaRPr lang="it-IT" i="0" dirty="0">
              <a:effectLst/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40F88-8484-473B-91CF-E2F445DAC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09" y="3139126"/>
            <a:ext cx="11250182" cy="28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Latent</a:t>
            </a:r>
            <a:r>
              <a:rPr lang="it-IT" dirty="0"/>
              <a:t> Semantic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57" y="1845734"/>
            <a:ext cx="10422523" cy="4023360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D4251"/>
              </a:solidFill>
              <a:effectLst/>
              <a:latin typeface="+mj-lt"/>
            </a:endParaRPr>
          </a:p>
          <a:p>
            <a:r>
              <a:rPr lang="it-IT" dirty="0">
                <a:latin typeface="+mj-lt"/>
              </a:rPr>
              <a:t>V: </a:t>
            </a:r>
            <a:r>
              <a:rPr lang="it-IT" dirty="0" err="1">
                <a:latin typeface="+mj-lt"/>
              </a:rPr>
              <a:t>document</a:t>
            </a:r>
            <a:r>
              <a:rPr lang="it-IT" dirty="0">
                <a:latin typeface="+mj-lt"/>
              </a:rPr>
              <a:t>-concept </a:t>
            </a:r>
            <a:r>
              <a:rPr lang="it-IT" dirty="0" err="1">
                <a:latin typeface="+mj-lt"/>
              </a:rPr>
              <a:t>matrix</a:t>
            </a:r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47686-7531-464D-9E0E-9CCE918CF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23" y="2790281"/>
            <a:ext cx="10422523" cy="35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Choosing</a:t>
            </a:r>
            <a:r>
              <a:rPr lang="it-IT" dirty="0"/>
              <a:t> the </a:t>
            </a:r>
            <a:r>
              <a:rPr lang="it-IT" dirty="0" err="1"/>
              <a:t>rank</a:t>
            </a:r>
            <a:r>
              <a:rPr lang="it-IT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+mj-lt"/>
              </a:rPr>
              <a:t>Considering the full text of a song ('Back In Black') as the query, different values of k are used and the smallest value of k for which the right song is considered the best match is chosen for the model</a:t>
            </a:r>
          </a:p>
          <a:p>
            <a:r>
              <a:rPr lang="en-US" dirty="0">
                <a:latin typeface="+mj-lt"/>
              </a:rPr>
              <a:t>Idea of possible values of K:</a:t>
            </a: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0AE74-5519-4477-B629-193199384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299" y="2548880"/>
            <a:ext cx="4098381" cy="3634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95CF06-0E44-4094-A979-A20BA13A0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148" y="3889471"/>
            <a:ext cx="5199570" cy="12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Choosing</a:t>
            </a:r>
            <a:r>
              <a:rPr lang="it-IT" dirty="0"/>
              <a:t> the </a:t>
            </a:r>
            <a:r>
              <a:rPr lang="it-IT" dirty="0" err="1"/>
              <a:t>rank</a:t>
            </a:r>
            <a:r>
              <a:rPr lang="it-IT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K = 10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K = 20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+mj-lt"/>
              </a:rPr>
              <a:t>K = 60</a:t>
            </a: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15218-1576-49CA-940B-5478C0D85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36" y="2186870"/>
            <a:ext cx="3215326" cy="405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7E0E8-7077-4DA2-94D7-8414FA46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250" y="2547223"/>
            <a:ext cx="3313351" cy="1381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31D-9000-43E9-A71A-595036EF5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250" y="4905081"/>
            <a:ext cx="4772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Choosing</a:t>
            </a:r>
            <a:r>
              <a:rPr lang="it-IT" dirty="0"/>
              <a:t> the </a:t>
            </a:r>
            <a:r>
              <a:rPr lang="it-IT" dirty="0" err="1"/>
              <a:t>rank</a:t>
            </a:r>
            <a:r>
              <a:rPr lang="it-IT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360" y="3429001"/>
            <a:ext cx="5181600" cy="2688996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565E69-9F7F-4809-90F1-7A1172CC7DE9}"/>
              </a:ext>
            </a:extLst>
          </p:cNvPr>
          <p:cNvSpPr txBox="1">
            <a:spLocks/>
          </p:cNvSpPr>
          <p:nvPr/>
        </p:nvSpPr>
        <p:spPr>
          <a:xfrm>
            <a:off x="838200" y="1752251"/>
            <a:ext cx="10021893" cy="135334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Each concept is represented by a list of terms and the weights that each term has on that concept. For example, the top 5 terms for concepts 56 and 15 are:</a:t>
            </a:r>
            <a:endParaRPr lang="it-IT" sz="2000" dirty="0"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086666-4BA4-4B3C-AE2C-3C3EB0231678}"/>
              </a:ext>
            </a:extLst>
          </p:cNvPr>
          <p:cNvSpPr txBox="1">
            <a:spLocks/>
          </p:cNvSpPr>
          <p:nvPr/>
        </p:nvSpPr>
        <p:spPr>
          <a:xfrm>
            <a:off x="6574038" y="3420391"/>
            <a:ext cx="5181600" cy="26976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2FD4B-53C7-4E6D-8F85-A787FE4D5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925" y="3354495"/>
            <a:ext cx="4305300" cy="2514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F5FCA6-312A-4DF8-B4EB-F1AD19E1A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465" y="3309548"/>
            <a:ext cx="4067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or </a:t>
            </a:r>
            <a:r>
              <a:rPr lang="it-IT" dirty="0" err="1"/>
              <a:t>songs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565E69-9F7F-4809-90F1-7A1172CC7DE9}"/>
              </a:ext>
            </a:extLst>
          </p:cNvPr>
          <p:cNvSpPr txBox="1">
            <a:spLocks/>
          </p:cNvSpPr>
          <p:nvPr/>
        </p:nvSpPr>
        <p:spPr>
          <a:xfrm>
            <a:off x="836607" y="1820713"/>
            <a:ext cx="10021893" cy="30185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04D230-C142-4A97-B952-083DAB34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26" y="1845734"/>
            <a:ext cx="5389395" cy="4246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2166D3-8968-4FA2-9D5E-FFC8F5969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80" y="2015409"/>
            <a:ext cx="5187351" cy="10888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21D8ED-4E90-4473-B581-F639807F7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1" y="3366839"/>
            <a:ext cx="3724275" cy="114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920BDD-5279-4CD0-B81E-65526D223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80" y="4848678"/>
            <a:ext cx="5187351" cy="456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4D5F48-537D-4B03-9278-904ED1EC6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80" y="5714334"/>
            <a:ext cx="4600575" cy="56197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64600AC-2F26-4339-AD49-849D2918571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26" name="Rectangle 25" descr="Checkmark with solid fill">
            <a:extLst>
              <a:ext uri="{FF2B5EF4-FFF2-40B4-BE49-F238E27FC236}">
                <a16:creationId xmlns:a16="http://schemas.microsoft.com/office/drawing/2014/main" id="{94EFDCD1-78A7-4E5E-8241-1204A20C2EF4}"/>
              </a:ext>
            </a:extLst>
          </p:cNvPr>
          <p:cNvSpPr/>
          <p:nvPr/>
        </p:nvSpPr>
        <p:spPr>
          <a:xfrm>
            <a:off x="9851921" y="440762"/>
            <a:ext cx="1043437" cy="104343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111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Answer</a:t>
            </a:r>
            <a:r>
              <a:rPr lang="it-IT" dirty="0"/>
              <a:t> queries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FD6F73-7DA3-456D-B89D-640E6C0FDA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3949" y="3254135"/>
            <a:ext cx="6205061" cy="29322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565E69-9F7F-4809-90F1-7A1172CC7DE9}"/>
              </a:ext>
            </a:extLst>
          </p:cNvPr>
          <p:cNvSpPr txBox="1">
            <a:spLocks/>
          </p:cNvSpPr>
          <p:nvPr/>
        </p:nvSpPr>
        <p:spPr>
          <a:xfrm>
            <a:off x="1036320" y="1818245"/>
            <a:ext cx="10021893" cy="12945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</a:rPr>
              <a:t>Given a free text, retrieve the documents relevant to the query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Apply pre-processing to the query and represent it in the space of concepts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Calculate cosine similarity between the query and each document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600AC-2F26-4339-AD49-849D2918571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26" name="Rectangle 25" descr="Checkmark with solid fill">
            <a:extLst>
              <a:ext uri="{FF2B5EF4-FFF2-40B4-BE49-F238E27FC236}">
                <a16:creationId xmlns:a16="http://schemas.microsoft.com/office/drawing/2014/main" id="{94EFDCD1-78A7-4E5E-8241-1204A20C2EF4}"/>
              </a:ext>
            </a:extLst>
          </p:cNvPr>
          <p:cNvSpPr/>
          <p:nvPr/>
        </p:nvSpPr>
        <p:spPr>
          <a:xfrm>
            <a:off x="9851921" y="440762"/>
            <a:ext cx="1043437" cy="1043437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8231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Evaluate</a:t>
            </a:r>
            <a:r>
              <a:rPr lang="it-IT" dirty="0"/>
              <a:t>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565E69-9F7F-4809-90F1-7A1172CC7DE9}"/>
              </a:ext>
            </a:extLst>
          </p:cNvPr>
          <p:cNvSpPr txBox="1">
            <a:spLocks/>
          </p:cNvSpPr>
          <p:nvPr/>
        </p:nvSpPr>
        <p:spPr>
          <a:xfrm>
            <a:off x="838200" y="1766324"/>
            <a:ext cx="10021893" cy="425740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Use the "precision at K“ with K=5</a:t>
            </a:r>
          </a:p>
          <a:p>
            <a:r>
              <a:rPr lang="en-US" sz="2000" dirty="0">
                <a:latin typeface="+mj-lt"/>
              </a:rPr>
              <a:t>Execute some queries and decide whether the retrieved documents are relevant or not by reading the text and looking at the key words of the query</a:t>
            </a:r>
          </a:p>
          <a:p>
            <a:r>
              <a:rPr lang="en-US" sz="2000" dirty="0">
                <a:latin typeface="+mj-lt"/>
              </a:rPr>
              <a:t>The following queries have been used: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“love heart”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precision: 0.6</a:t>
            </a:r>
            <a:endParaRPr lang="en-US" dirty="0">
              <a:latin typeface="+mj-lt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“happy party smile”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precision: 0.8</a:t>
            </a:r>
            <a:endParaRPr lang="en-US" dirty="0">
              <a:latin typeface="+mj-lt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“dark </a:t>
            </a:r>
            <a:r>
              <a:rPr lang="en-US" dirty="0" err="1">
                <a:latin typeface="+mj-lt"/>
              </a:rPr>
              <a:t>night”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precision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: 0.6</a:t>
            </a:r>
            <a:endParaRPr lang="en-US" dirty="0">
              <a:latin typeface="+mj-lt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“rock monster </a:t>
            </a:r>
            <a:r>
              <a:rPr lang="en-US" dirty="0" err="1">
                <a:latin typeface="+mj-lt"/>
              </a:rPr>
              <a:t>bad”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precision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: 1</a:t>
            </a:r>
            <a:endParaRPr lang="en-US" dirty="0">
              <a:latin typeface="+mj-lt"/>
            </a:endParaRPr>
          </a:p>
          <a:p>
            <a:pPr marL="914400" lvl="2" indent="0">
              <a:buNone/>
            </a:pPr>
            <a:endParaRPr lang="en-US" dirty="0">
              <a:latin typeface="+mj-lt"/>
            </a:endParaRPr>
          </a:p>
          <a:p>
            <a:r>
              <a:rPr lang="it-IT" sz="2000" dirty="0">
                <a:latin typeface="+mj-lt"/>
              </a:rPr>
              <a:t>The </a:t>
            </a:r>
            <a:r>
              <a:rPr lang="it-IT" sz="2000" dirty="0" err="1">
                <a:latin typeface="+mj-lt"/>
              </a:rPr>
              <a:t>average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precision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is</a:t>
            </a:r>
            <a:r>
              <a:rPr lang="it-IT" sz="2000" dirty="0">
                <a:latin typeface="+mj-lt"/>
              </a:rPr>
              <a:t> 0.75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600AC-2F26-4339-AD49-849D2918571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26" name="Rectangle 25" descr="Checkmark with solid fill">
            <a:extLst>
              <a:ext uri="{FF2B5EF4-FFF2-40B4-BE49-F238E27FC236}">
                <a16:creationId xmlns:a16="http://schemas.microsoft.com/office/drawing/2014/main" id="{94EFDCD1-78A7-4E5E-8241-1204A20C2EF4}"/>
              </a:ext>
            </a:extLst>
          </p:cNvPr>
          <p:cNvSpPr/>
          <p:nvPr/>
        </p:nvSpPr>
        <p:spPr>
          <a:xfrm>
            <a:off x="9851921" y="440762"/>
            <a:ext cx="1043437" cy="10434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9595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279-BC20-4AD5-A55C-B9ECD453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565E69-9F7F-4809-90F1-7A1172CC7DE9}"/>
              </a:ext>
            </a:extLst>
          </p:cNvPr>
          <p:cNvSpPr txBox="1">
            <a:spLocks/>
          </p:cNvSpPr>
          <p:nvPr/>
        </p:nvSpPr>
        <p:spPr>
          <a:xfrm>
            <a:off x="838201" y="2856322"/>
            <a:ext cx="10021893" cy="16873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In the queries, only the terms contained in the dictionary can be used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>
              <a:latin typeface="+mj-lt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To answer a query, the cosine similarity is calculated with all the documents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>
              <a:latin typeface="+mj-lt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Data structure for the dictionary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600AC-2F26-4339-AD49-849D2918571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26" name="Rectangle 25" descr="Checkmark with solid fill">
            <a:extLst>
              <a:ext uri="{FF2B5EF4-FFF2-40B4-BE49-F238E27FC236}">
                <a16:creationId xmlns:a16="http://schemas.microsoft.com/office/drawing/2014/main" id="{94EFDCD1-78A7-4E5E-8241-1204A20C2EF4}"/>
              </a:ext>
            </a:extLst>
          </p:cNvPr>
          <p:cNvSpPr/>
          <p:nvPr/>
        </p:nvSpPr>
        <p:spPr>
          <a:xfrm>
            <a:off x="9851921" y="440762"/>
            <a:ext cx="1043437" cy="10434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61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231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86BA45E-CB70-44DC-B908-E46979C66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750" y="230455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577"/>
            <a:ext cx="10426831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Fahrettin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Horasan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, Hasan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Erbay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, Fatih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Varçın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, Emre Deniz, "Alternate Low-Rank Matrix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Approximation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 in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Latent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 Semantic Analysis", </a:t>
            </a:r>
            <a:r>
              <a:rPr lang="it-IT" sz="1600" b="0" i="1" dirty="0">
                <a:solidFill>
                  <a:srgbClr val="000000"/>
                </a:solidFill>
                <a:effectLst/>
                <a:latin typeface="+mj-lt"/>
              </a:rPr>
              <a:t>Scientific Programming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, vol. 2019, 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+mj-lt"/>
              </a:rPr>
              <a:t>Article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+mj-lt"/>
              </a:rPr>
              <a:t> ID 1095643, 12 pages, 2019. https://doi.org/10.1155/2019/1095643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+mj-lt"/>
              </a:rPr>
              <a:t>Lectures</a:t>
            </a:r>
            <a:r>
              <a:rPr lang="it-IT" sz="1600" dirty="0">
                <a:latin typeface="+mj-lt"/>
              </a:rPr>
              <a:t> from Mathematical Computing with Data – Portland State University web.pdx.edu/~</a:t>
            </a:r>
            <a:r>
              <a:rPr lang="it-IT" sz="1600" dirty="0" err="1">
                <a:latin typeface="+mj-lt"/>
              </a:rPr>
              <a:t>gjay</a:t>
            </a:r>
            <a:r>
              <a:rPr lang="it-IT" sz="1600" dirty="0">
                <a:latin typeface="+mj-lt"/>
              </a:rPr>
              <a:t>/</a:t>
            </a:r>
            <a:r>
              <a:rPr lang="it-IT" sz="1600" dirty="0" err="1">
                <a:latin typeface="+mj-lt"/>
              </a:rPr>
              <a:t>teaching</a:t>
            </a:r>
            <a:r>
              <a:rPr lang="it-IT" sz="1600" dirty="0">
                <a:latin typeface="+mj-lt"/>
              </a:rPr>
              <a:t>/mth271_2020/html/_CONTENTS.html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>
                <a:latin typeface="+mj-lt"/>
              </a:rPr>
              <a:t>https://www.datacamp.com/community/tutorials/discovering-hidden-topics-python</a:t>
            </a:r>
          </a:p>
          <a:p>
            <a:endParaRPr lang="it-IT" sz="1600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7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A551985-83BD-493D-9BB2-ED3860A0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DCDA43A9-7E71-4CAF-9DC6-FE84557F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2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73793"/>
            <a:ext cx="10515600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>
                <a:latin typeface="+mj-lt"/>
              </a:rPr>
              <a:t>Create an </a:t>
            </a:r>
            <a:r>
              <a:rPr lang="it-IT" dirty="0" err="1">
                <a:latin typeface="+mj-lt"/>
              </a:rPr>
              <a:t>application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retrieve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songs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given</a:t>
            </a:r>
            <a:r>
              <a:rPr lang="it-IT" dirty="0">
                <a:latin typeface="+mj-lt"/>
              </a:rPr>
              <a:t> </a:t>
            </a:r>
            <a:r>
              <a:rPr lang="it-IT" b="1" dirty="0">
                <a:solidFill>
                  <a:schemeClr val="tx2"/>
                </a:solidFill>
                <a:latin typeface="+mj-lt"/>
              </a:rPr>
              <a:t>free-</a:t>
            </a:r>
            <a:r>
              <a:rPr lang="it-IT" b="1" dirty="0" err="1">
                <a:solidFill>
                  <a:schemeClr val="tx2"/>
                </a:solidFill>
                <a:latin typeface="+mj-lt"/>
              </a:rPr>
              <a:t>form</a:t>
            </a:r>
            <a:r>
              <a:rPr lang="it-IT" b="1" dirty="0">
                <a:solidFill>
                  <a:schemeClr val="tx2"/>
                </a:solidFill>
                <a:latin typeface="+mj-lt"/>
              </a:rPr>
              <a:t> text</a:t>
            </a:r>
            <a:r>
              <a:rPr lang="it-IT" dirty="0">
                <a:latin typeface="+mj-lt"/>
              </a:rPr>
              <a:t> queries 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   </a:t>
            </a:r>
            <a:r>
              <a:rPr lang="it-IT" dirty="0" err="1">
                <a:latin typeface="+mj-lt"/>
              </a:rPr>
              <a:t>Examples</a:t>
            </a:r>
            <a:r>
              <a:rPr lang="it-IT" dirty="0">
                <a:latin typeface="+mj-lt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Find a song by remembering only a few 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Find a song that talk about some specific topics</a:t>
            </a:r>
          </a:p>
          <a:p>
            <a:pPr marL="384048" lvl="2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Exploit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latent semantic indexing </a:t>
            </a:r>
            <a:r>
              <a:rPr lang="en-US" dirty="0">
                <a:latin typeface="+mj-lt"/>
              </a:rPr>
              <a:t>in order to deal with concepts instead of terms and reduce the </a:t>
            </a:r>
            <a:r>
              <a:rPr lang="it-IT" dirty="0">
                <a:latin typeface="+mj-lt"/>
              </a:rPr>
              <a:t>size of the </a:t>
            </a:r>
            <a:r>
              <a:rPr lang="it-IT" dirty="0" err="1">
                <a:latin typeface="+mj-lt"/>
              </a:rPr>
              <a:t>problem</a:t>
            </a:r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F4B6C-E0D5-4426-9D30-9712313B010A}"/>
              </a:ext>
            </a:extLst>
          </p:cNvPr>
          <p:cNvSpPr/>
          <p:nvPr/>
        </p:nvSpPr>
        <p:spPr>
          <a:xfrm>
            <a:off x="9582150" y="286602"/>
            <a:ext cx="1573530" cy="14507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47196" y="490262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181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2" y="1973793"/>
            <a:ext cx="10128158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F4B6C-E0D5-4426-9D30-9712313B010A}"/>
              </a:ext>
            </a:extLst>
          </p:cNvPr>
          <p:cNvSpPr/>
          <p:nvPr/>
        </p:nvSpPr>
        <p:spPr>
          <a:xfrm>
            <a:off x="9603297" y="286603"/>
            <a:ext cx="1554480" cy="14507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58818" y="490262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96894-834C-45F4-9ABD-4937900E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90" y="2456484"/>
            <a:ext cx="9875419" cy="3868647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C56B4FEF-0E7B-4098-BB79-22FD95F88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538" y="281688"/>
            <a:ext cx="1450759" cy="14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Dataset: </a:t>
            </a:r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D8E3581-B89F-4D30-8437-0D099110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1597" y="2643399"/>
            <a:ext cx="4696414" cy="368458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Post </a:t>
            </a:r>
            <a:r>
              <a:rPr lang="it-IT" dirty="0" err="1">
                <a:latin typeface="+mj-lt"/>
              </a:rPr>
              <a:t>cleaning</a:t>
            </a:r>
            <a:r>
              <a:rPr lang="it-IT" dirty="0">
                <a:latin typeface="+mj-lt"/>
              </a:rPr>
              <a:t>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D4B274-A09D-4470-BED7-24E089F0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275325"/>
            <a:ext cx="9184187" cy="1493463"/>
          </a:xfrm>
        </p:spPr>
        <p:txBody>
          <a:bodyPr wrap="square">
            <a:normAutofit fontScale="92500" lnSpcReduction="20000"/>
          </a:bodyPr>
          <a:lstStyle/>
          <a:p>
            <a:endParaRPr lang="en-US" dirty="0">
              <a:latin typeface="+mj-lt"/>
            </a:endParaRPr>
          </a:p>
          <a:p>
            <a:endParaRPr lang="en-US" sz="2600" b="0" cap="none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cap="none" dirty="0">
                <a:solidFill>
                  <a:schemeClr val="tx1"/>
                </a:solidFill>
                <a:latin typeface="+mj-lt"/>
              </a:rPr>
              <a:t>The texts of the songs are cleaned, removing stop words and punctuation and performing stemming</a:t>
            </a:r>
          </a:p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3068" y="2643399"/>
            <a:ext cx="3989433" cy="368458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Pre cleaning:</a:t>
            </a:r>
          </a:p>
          <a:p>
            <a:endParaRPr lang="en-US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F4B6C-E0D5-4426-9D30-9712313B010A}"/>
              </a:ext>
            </a:extLst>
          </p:cNvPr>
          <p:cNvSpPr/>
          <p:nvPr/>
        </p:nvSpPr>
        <p:spPr>
          <a:xfrm>
            <a:off x="9562313" y="243897"/>
            <a:ext cx="1602104" cy="149346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41646" y="468909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E150E-DF49-4B7C-8F55-E7F28DAE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68" y="3087485"/>
            <a:ext cx="3092208" cy="3136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990DE-2183-4B80-8AC1-4ADBE81A3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97" y="3082585"/>
            <a:ext cx="3125059" cy="31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4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Term-Document</a:t>
            </a:r>
            <a:r>
              <a:rPr lang="it-IT" dirty="0"/>
              <a:t>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73793"/>
            <a:ext cx="10515600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+mj-lt"/>
              </a:rPr>
              <a:t>Build a dictionary with all the terms associated to a list of songs that contain that term</a:t>
            </a:r>
          </a:p>
          <a:p>
            <a:r>
              <a:rPr lang="en-US" dirty="0">
                <a:latin typeface="+mj-lt"/>
              </a:rPr>
              <a:t>From the dictionary, create a sparse matrix with the songs as columns and the terms as rows:</a:t>
            </a:r>
          </a:p>
          <a:p>
            <a:pPr lvl="1"/>
            <a:r>
              <a:rPr lang="en-US" dirty="0">
                <a:latin typeface="+mj-lt"/>
              </a:rPr>
              <a:t>If a term </a:t>
            </a:r>
            <a:r>
              <a:rPr lang="en-US" b="1" i="1" dirty="0">
                <a:latin typeface="+mj-lt"/>
              </a:rPr>
              <a:t>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present in the song </a:t>
            </a:r>
            <a:r>
              <a:rPr lang="en-US" b="1" i="1" dirty="0">
                <a:latin typeface="+mj-lt"/>
              </a:rPr>
              <a:t>j</a:t>
            </a:r>
            <a:r>
              <a:rPr lang="en-US" dirty="0">
                <a:latin typeface="+mj-lt"/>
              </a:rPr>
              <a:t>, then </a:t>
            </a:r>
            <a:r>
              <a:rPr lang="en-US" b="1" i="1" dirty="0">
                <a:latin typeface="+mj-lt"/>
              </a:rPr>
              <a:t>M[</a:t>
            </a:r>
            <a:r>
              <a:rPr lang="en-US" b="1" i="1" dirty="0" err="1">
                <a:latin typeface="+mj-lt"/>
              </a:rPr>
              <a:t>i,j</a:t>
            </a:r>
            <a:r>
              <a:rPr lang="en-US" b="1" i="1" dirty="0">
                <a:latin typeface="+mj-lt"/>
              </a:rPr>
              <a:t>] = 1  </a:t>
            </a:r>
          </a:p>
          <a:p>
            <a:pPr lvl="1"/>
            <a:r>
              <a:rPr lang="en-US" dirty="0">
                <a:latin typeface="+mj-lt"/>
              </a:rPr>
              <a:t>Otherwise </a:t>
            </a:r>
            <a:r>
              <a:rPr lang="en-US" b="1" i="1" dirty="0">
                <a:latin typeface="+mj-lt"/>
              </a:rPr>
              <a:t>M[</a:t>
            </a:r>
            <a:r>
              <a:rPr lang="en-US" b="1" i="1" dirty="0" err="1">
                <a:latin typeface="+mj-lt"/>
              </a:rPr>
              <a:t>i,j</a:t>
            </a:r>
            <a:r>
              <a:rPr lang="en-US" b="1" i="1" dirty="0">
                <a:latin typeface="+mj-lt"/>
              </a:rPr>
              <a:t>] = 0</a:t>
            </a:r>
          </a:p>
          <a:p>
            <a:r>
              <a:rPr lang="en-US" dirty="0">
                <a:latin typeface="+mj-lt"/>
              </a:rPr>
              <a:t>Update the term-document matrix substituting the values of </a:t>
            </a:r>
            <a:r>
              <a:rPr lang="en-US" b="1" i="1" dirty="0">
                <a:latin typeface="+mj-lt"/>
              </a:rPr>
              <a:t>M[</a:t>
            </a:r>
            <a:r>
              <a:rPr lang="en-US" b="1" i="1" dirty="0" err="1">
                <a:latin typeface="+mj-lt"/>
              </a:rPr>
              <a:t>i,j</a:t>
            </a:r>
            <a:r>
              <a:rPr lang="en-US" b="1" i="1" dirty="0">
                <a:latin typeface="+mj-lt"/>
              </a:rPr>
              <a:t>] = 1 </a:t>
            </a:r>
            <a:r>
              <a:rPr lang="en-US" dirty="0">
                <a:latin typeface="+mj-lt"/>
              </a:rPr>
              <a:t>with the TF-IDF, where:</a:t>
            </a: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0218C9-3F73-4422-9365-48DF75C36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95" y="4382031"/>
            <a:ext cx="1085850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7F1169-7D4F-447B-A033-531615858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260" y="4334406"/>
            <a:ext cx="21431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316675-4CF4-4BAB-97F8-92C1B32C9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805" y="4472518"/>
            <a:ext cx="1962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2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Term-Document</a:t>
            </a:r>
            <a:r>
              <a:rPr lang="it-IT" dirty="0"/>
              <a:t> Matrix with </a:t>
            </a:r>
            <a:br>
              <a:rPr lang="it-IT" dirty="0"/>
            </a:br>
            <a:r>
              <a:rPr lang="it-IT" dirty="0"/>
              <a:t>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73793"/>
            <a:ext cx="10515600" cy="435133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18E4-E502-4EF8-8315-58221480B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53" y="2149508"/>
            <a:ext cx="11498094" cy="4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2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Term-Document</a:t>
            </a:r>
            <a:r>
              <a:rPr lang="it-IT" dirty="0"/>
              <a:t> Matrix with </a:t>
            </a:r>
            <a:br>
              <a:rPr lang="it-IT" dirty="0"/>
            </a:br>
            <a:r>
              <a:rPr lang="it-IT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4107"/>
            <a:ext cx="10515600" cy="4152560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4C187-8DAC-4768-BE83-EE5F4E076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" y="2051639"/>
            <a:ext cx="11551920" cy="41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B76-B63C-4CEE-B7F1-1F422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Singular</a:t>
            </a:r>
            <a:r>
              <a:rPr lang="it-IT" dirty="0"/>
              <a:t> Value </a:t>
            </a:r>
            <a:r>
              <a:rPr lang="it-IT" dirty="0" err="1"/>
              <a:t>Decomposition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CF03-E614-48EF-A69A-583806EF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4107"/>
            <a:ext cx="10515600" cy="4089518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+mj-lt"/>
              </a:rPr>
              <a:t>SVD is a matrix factorization method that represents a matrix in the product of two matrices: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sp>
        <p:nvSpPr>
          <p:cNvPr id="5" name="Rectangle 4" descr="Pie chart">
            <a:extLst>
              <a:ext uri="{FF2B5EF4-FFF2-40B4-BE49-F238E27FC236}">
                <a16:creationId xmlns:a16="http://schemas.microsoft.com/office/drawing/2014/main" id="{3C2AE22A-2136-46BD-87FF-9362CDE3DF75}"/>
              </a:ext>
            </a:extLst>
          </p:cNvPr>
          <p:cNvSpPr/>
          <p:nvPr/>
        </p:nvSpPr>
        <p:spPr>
          <a:xfrm>
            <a:off x="9816657" y="452555"/>
            <a:ext cx="1043437" cy="104343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58576-4486-4D63-8F5A-2797F456E150}"/>
              </a:ext>
            </a:extLst>
          </p:cNvPr>
          <p:cNvSpPr/>
          <p:nvPr/>
        </p:nvSpPr>
        <p:spPr>
          <a:xfrm>
            <a:off x="9591601" y="213654"/>
            <a:ext cx="1564079" cy="152123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936DE031-7798-45F1-9294-E20103F8C4C9}"/>
              </a:ext>
            </a:extLst>
          </p:cNvPr>
          <p:cNvSpPr/>
          <p:nvPr/>
        </p:nvSpPr>
        <p:spPr>
          <a:xfrm>
            <a:off x="9816656" y="452555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A1AF2-1B9A-479A-A962-10ED7A654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34" y="3005698"/>
            <a:ext cx="6717727" cy="3058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A42A2-3C86-4C72-8120-A4052F014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682" y="3423677"/>
            <a:ext cx="2627623" cy="9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6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2609</TotalTime>
  <Words>663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Retrospect</vt:lpstr>
      <vt:lpstr>Latent Semantic Indexing</vt:lpstr>
      <vt:lpstr>Project Overview</vt:lpstr>
      <vt:lpstr>Goal of the project</vt:lpstr>
      <vt:lpstr>Dataset</vt:lpstr>
      <vt:lpstr>Dataset: Pre-Processing</vt:lpstr>
      <vt:lpstr>Implementation:  Term-Document Matrix</vt:lpstr>
      <vt:lpstr>Implementation:  Term-Document Matrix with  frequency</vt:lpstr>
      <vt:lpstr>Implementation:  Term-Document Matrix with  TF-IDF</vt:lpstr>
      <vt:lpstr>Implementation:  Singular Value Decomposition</vt:lpstr>
      <vt:lpstr>Implementation:  Latent Semantic Index</vt:lpstr>
      <vt:lpstr>Implementation:  Latent Semantic Index </vt:lpstr>
      <vt:lpstr>Implementation:  Latent Semantic Index </vt:lpstr>
      <vt:lpstr>Implementation:  Choosing the rank K</vt:lpstr>
      <vt:lpstr>Implementation:  Choosing the rank K</vt:lpstr>
      <vt:lpstr>Implementation:  Choosing the rank K</vt:lpstr>
      <vt:lpstr>Results:  Similarity between terms or songs</vt:lpstr>
      <vt:lpstr>Results:  Answer queries</vt:lpstr>
      <vt:lpstr>Results:  Evaluate the system</vt:lpstr>
      <vt:lpstr>Conclusions:  Possible Improvements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</dc:title>
  <dc:creator>Doz, Romina</dc:creator>
  <cp:lastModifiedBy>Doz, Romina</cp:lastModifiedBy>
  <cp:revision>10</cp:revision>
  <dcterms:created xsi:type="dcterms:W3CDTF">2022-01-06T17:59:18Z</dcterms:created>
  <dcterms:modified xsi:type="dcterms:W3CDTF">2022-01-08T13:29:18Z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