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62" r:id="rId3"/>
    <p:sldId id="257" r:id="rId4"/>
    <p:sldId id="265" r:id="rId5"/>
    <p:sldId id="264" r:id="rId6"/>
    <p:sldId id="266" r:id="rId7"/>
    <p:sldId id="259" r:id="rId8"/>
    <p:sldId id="261" r:id="rId9"/>
    <p:sldId id="260" r:id="rId10"/>
    <p:sldId id="25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7"/>
    <p:restoredTop sz="94679"/>
  </p:normalViewPr>
  <p:slideViewPr>
    <p:cSldViewPr snapToGrid="0">
      <p:cViewPr varScale="1">
        <p:scale>
          <a:sx n="85" d="100"/>
          <a:sy n="85" d="100"/>
        </p:scale>
        <p:origin x="2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4FA735-E422-4A51-957C-F66C0215D2D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BD8422E-674C-4BF2-8DA0-FA78852FBE71}">
      <dgm:prSet/>
      <dgm:spPr/>
      <dgm:t>
        <a:bodyPr/>
        <a:lstStyle/>
        <a:p>
          <a:r>
            <a:rPr lang="en-US"/>
            <a:t>Interactive World Map</a:t>
          </a:r>
        </a:p>
      </dgm:t>
    </dgm:pt>
    <dgm:pt modelId="{3C61B2A6-697B-4253-92CE-48BEF0CE3F09}" type="parTrans" cxnId="{A8A4EC0E-3B75-409B-BA2B-6D1A58A6F51A}">
      <dgm:prSet/>
      <dgm:spPr/>
      <dgm:t>
        <a:bodyPr/>
        <a:lstStyle/>
        <a:p>
          <a:endParaRPr lang="en-US"/>
        </a:p>
      </dgm:t>
    </dgm:pt>
    <dgm:pt modelId="{ABE6BFC6-1933-4553-AC45-F2B1486C0F9F}" type="sibTrans" cxnId="{A8A4EC0E-3B75-409B-BA2B-6D1A58A6F51A}">
      <dgm:prSet/>
      <dgm:spPr/>
      <dgm:t>
        <a:bodyPr/>
        <a:lstStyle/>
        <a:p>
          <a:endParaRPr lang="en-US"/>
        </a:p>
      </dgm:t>
    </dgm:pt>
    <dgm:pt modelId="{4316230A-1237-4D9C-A080-38DE0870A3D9}">
      <dgm:prSet/>
      <dgm:spPr/>
      <dgm:t>
        <a:bodyPr/>
        <a:lstStyle/>
        <a:p>
          <a:r>
            <a:rPr lang="en-US"/>
            <a:t>Interactive Pie Chart</a:t>
          </a:r>
        </a:p>
      </dgm:t>
    </dgm:pt>
    <dgm:pt modelId="{6A6A79EB-7E60-4C75-B98B-A63069B4A6EE}" type="parTrans" cxnId="{EB5582EF-717B-4D52-96B6-C721E8B6FD85}">
      <dgm:prSet/>
      <dgm:spPr/>
      <dgm:t>
        <a:bodyPr/>
        <a:lstStyle/>
        <a:p>
          <a:endParaRPr lang="en-US"/>
        </a:p>
      </dgm:t>
    </dgm:pt>
    <dgm:pt modelId="{21C11E91-E47B-45D5-8A34-FCFACF5A0DF3}" type="sibTrans" cxnId="{EB5582EF-717B-4D52-96B6-C721E8B6FD85}">
      <dgm:prSet/>
      <dgm:spPr/>
      <dgm:t>
        <a:bodyPr/>
        <a:lstStyle/>
        <a:p>
          <a:endParaRPr lang="en-US"/>
        </a:p>
      </dgm:t>
    </dgm:pt>
    <dgm:pt modelId="{6797FDD7-0B65-4889-9F4E-A9E3AE584B09}" type="pres">
      <dgm:prSet presAssocID="{024FA735-E422-4A51-957C-F66C0215D2D1}" presName="root" presStyleCnt="0">
        <dgm:presLayoutVars>
          <dgm:dir/>
          <dgm:resizeHandles val="exact"/>
        </dgm:presLayoutVars>
      </dgm:prSet>
      <dgm:spPr/>
    </dgm:pt>
    <dgm:pt modelId="{2D9E31D0-AA3D-440B-9CF7-8680A67AC27C}" type="pres">
      <dgm:prSet presAssocID="{3BD8422E-674C-4BF2-8DA0-FA78852FBE71}" presName="compNode" presStyleCnt="0"/>
      <dgm:spPr/>
    </dgm:pt>
    <dgm:pt modelId="{8F2128C1-936F-4E5C-9F15-2B913CEC2786}" type="pres">
      <dgm:prSet presAssocID="{3BD8422E-674C-4BF2-8DA0-FA78852FBE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5A2812B-E606-4D1F-945D-43BD59716C9A}" type="pres">
      <dgm:prSet presAssocID="{3BD8422E-674C-4BF2-8DA0-FA78852FBE71}" presName="spaceRect" presStyleCnt="0"/>
      <dgm:spPr/>
    </dgm:pt>
    <dgm:pt modelId="{E2D00A25-EC5E-4863-9465-C03342B47ACD}" type="pres">
      <dgm:prSet presAssocID="{3BD8422E-674C-4BF2-8DA0-FA78852FBE71}" presName="textRect" presStyleLbl="revTx" presStyleIdx="0" presStyleCnt="2">
        <dgm:presLayoutVars>
          <dgm:chMax val="1"/>
          <dgm:chPref val="1"/>
        </dgm:presLayoutVars>
      </dgm:prSet>
      <dgm:spPr/>
    </dgm:pt>
    <dgm:pt modelId="{0628D445-BDCC-40A2-91CE-8947B3CE5857}" type="pres">
      <dgm:prSet presAssocID="{ABE6BFC6-1933-4553-AC45-F2B1486C0F9F}" presName="sibTrans" presStyleCnt="0"/>
      <dgm:spPr/>
    </dgm:pt>
    <dgm:pt modelId="{683AEE74-6FB0-40C2-9D8E-6DE14E785C71}" type="pres">
      <dgm:prSet presAssocID="{4316230A-1237-4D9C-A080-38DE0870A3D9}" presName="compNode" presStyleCnt="0"/>
      <dgm:spPr/>
    </dgm:pt>
    <dgm:pt modelId="{3FADC34E-CEC1-4761-8A04-1BD99F205271}" type="pres">
      <dgm:prSet presAssocID="{4316230A-1237-4D9C-A080-38DE0870A3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36A64C6B-CB93-4250-BDD8-4CAF89F61DA6}" type="pres">
      <dgm:prSet presAssocID="{4316230A-1237-4D9C-A080-38DE0870A3D9}" presName="spaceRect" presStyleCnt="0"/>
      <dgm:spPr/>
    </dgm:pt>
    <dgm:pt modelId="{FB1FFC45-C703-425C-B717-E77D45AFC23B}" type="pres">
      <dgm:prSet presAssocID="{4316230A-1237-4D9C-A080-38DE0870A3D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A4EC0E-3B75-409B-BA2B-6D1A58A6F51A}" srcId="{024FA735-E422-4A51-957C-F66C0215D2D1}" destId="{3BD8422E-674C-4BF2-8DA0-FA78852FBE71}" srcOrd="0" destOrd="0" parTransId="{3C61B2A6-697B-4253-92CE-48BEF0CE3F09}" sibTransId="{ABE6BFC6-1933-4553-AC45-F2B1486C0F9F}"/>
    <dgm:cxn modelId="{7A018920-249E-4B06-AFCB-0A3347F6152A}" type="presOf" srcId="{4316230A-1237-4D9C-A080-38DE0870A3D9}" destId="{FB1FFC45-C703-425C-B717-E77D45AFC23B}" srcOrd="0" destOrd="0" presId="urn:microsoft.com/office/officeart/2018/2/layout/IconLabelList"/>
    <dgm:cxn modelId="{A7572331-9805-410D-A907-6B6411C6E4E5}" type="presOf" srcId="{024FA735-E422-4A51-957C-F66C0215D2D1}" destId="{6797FDD7-0B65-4889-9F4E-A9E3AE584B09}" srcOrd="0" destOrd="0" presId="urn:microsoft.com/office/officeart/2018/2/layout/IconLabelList"/>
    <dgm:cxn modelId="{BAE9C6D1-58EF-469A-9C9D-6CBCAB4CB755}" type="presOf" srcId="{3BD8422E-674C-4BF2-8DA0-FA78852FBE71}" destId="{E2D00A25-EC5E-4863-9465-C03342B47ACD}" srcOrd="0" destOrd="0" presId="urn:microsoft.com/office/officeart/2018/2/layout/IconLabelList"/>
    <dgm:cxn modelId="{EB5582EF-717B-4D52-96B6-C721E8B6FD85}" srcId="{024FA735-E422-4A51-957C-F66C0215D2D1}" destId="{4316230A-1237-4D9C-A080-38DE0870A3D9}" srcOrd="1" destOrd="0" parTransId="{6A6A79EB-7E60-4C75-B98B-A63069B4A6EE}" sibTransId="{21C11E91-E47B-45D5-8A34-FCFACF5A0DF3}"/>
    <dgm:cxn modelId="{AB0F33D1-BAEE-4C0A-89FD-05D019CAD986}" type="presParOf" srcId="{6797FDD7-0B65-4889-9F4E-A9E3AE584B09}" destId="{2D9E31D0-AA3D-440B-9CF7-8680A67AC27C}" srcOrd="0" destOrd="0" presId="urn:microsoft.com/office/officeart/2018/2/layout/IconLabelList"/>
    <dgm:cxn modelId="{9EFE8EDE-1644-405E-AFB9-9B4914361EC2}" type="presParOf" srcId="{2D9E31D0-AA3D-440B-9CF7-8680A67AC27C}" destId="{8F2128C1-936F-4E5C-9F15-2B913CEC2786}" srcOrd="0" destOrd="0" presId="urn:microsoft.com/office/officeart/2018/2/layout/IconLabelList"/>
    <dgm:cxn modelId="{2A318939-F0D2-4330-913C-FF55080E3121}" type="presParOf" srcId="{2D9E31D0-AA3D-440B-9CF7-8680A67AC27C}" destId="{95A2812B-E606-4D1F-945D-43BD59716C9A}" srcOrd="1" destOrd="0" presId="urn:microsoft.com/office/officeart/2018/2/layout/IconLabelList"/>
    <dgm:cxn modelId="{6F531CAD-1CFC-4324-ABB0-D18C4D030A2D}" type="presParOf" srcId="{2D9E31D0-AA3D-440B-9CF7-8680A67AC27C}" destId="{E2D00A25-EC5E-4863-9465-C03342B47ACD}" srcOrd="2" destOrd="0" presId="urn:microsoft.com/office/officeart/2018/2/layout/IconLabelList"/>
    <dgm:cxn modelId="{4C5BD777-8AD9-49B6-AB36-18279607DEE8}" type="presParOf" srcId="{6797FDD7-0B65-4889-9F4E-A9E3AE584B09}" destId="{0628D445-BDCC-40A2-91CE-8947B3CE5857}" srcOrd="1" destOrd="0" presId="urn:microsoft.com/office/officeart/2018/2/layout/IconLabelList"/>
    <dgm:cxn modelId="{BBC5F9B0-EBC9-4CEB-9BAC-C080AC8DF105}" type="presParOf" srcId="{6797FDD7-0B65-4889-9F4E-A9E3AE584B09}" destId="{683AEE74-6FB0-40C2-9D8E-6DE14E785C71}" srcOrd="2" destOrd="0" presId="urn:microsoft.com/office/officeart/2018/2/layout/IconLabelList"/>
    <dgm:cxn modelId="{61D3662F-4399-478C-B344-B985B72C5594}" type="presParOf" srcId="{683AEE74-6FB0-40C2-9D8E-6DE14E785C71}" destId="{3FADC34E-CEC1-4761-8A04-1BD99F205271}" srcOrd="0" destOrd="0" presId="urn:microsoft.com/office/officeart/2018/2/layout/IconLabelList"/>
    <dgm:cxn modelId="{3E451024-EFE7-4E3A-B448-CF8BFD4D5529}" type="presParOf" srcId="{683AEE74-6FB0-40C2-9D8E-6DE14E785C71}" destId="{36A64C6B-CB93-4250-BDD8-4CAF89F61DA6}" srcOrd="1" destOrd="0" presId="urn:microsoft.com/office/officeart/2018/2/layout/IconLabelList"/>
    <dgm:cxn modelId="{5735BD31-250D-4A2B-942E-86091DE2F539}" type="presParOf" srcId="{683AEE74-6FB0-40C2-9D8E-6DE14E785C71}" destId="{FB1FFC45-C703-425C-B717-E77D45AFC23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5640C4-9D71-49AE-AEF4-28CD0721B976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AE0C065-680A-4525-A618-B5C2A327931D}">
      <dgm:prSet/>
      <dgm:spPr/>
      <dgm:t>
        <a:bodyPr/>
        <a:lstStyle/>
        <a:p>
          <a:r>
            <a:rPr lang="en-US"/>
            <a:t>PostgreSQL</a:t>
          </a:r>
        </a:p>
      </dgm:t>
    </dgm:pt>
    <dgm:pt modelId="{85B0735E-EEBE-40ED-82D3-DEE0952F2BF8}" type="parTrans" cxnId="{C7ACD0A6-B366-48C2-8EFC-3EB1ADDFA391}">
      <dgm:prSet/>
      <dgm:spPr/>
      <dgm:t>
        <a:bodyPr/>
        <a:lstStyle/>
        <a:p>
          <a:endParaRPr lang="en-US"/>
        </a:p>
      </dgm:t>
    </dgm:pt>
    <dgm:pt modelId="{56B43AB0-FDC6-4B0E-84C8-B4A0A5FE55C0}" type="sibTrans" cxnId="{C7ACD0A6-B366-48C2-8EFC-3EB1ADDFA391}">
      <dgm:prSet/>
      <dgm:spPr/>
      <dgm:t>
        <a:bodyPr/>
        <a:lstStyle/>
        <a:p>
          <a:endParaRPr lang="en-US"/>
        </a:p>
      </dgm:t>
    </dgm:pt>
    <dgm:pt modelId="{60C1D093-E9EC-4114-BD87-17B93715EA22}">
      <dgm:prSet/>
      <dgm:spPr/>
      <dgm:t>
        <a:bodyPr/>
        <a:lstStyle/>
        <a:p>
          <a:r>
            <a:rPr lang="en-US"/>
            <a:t>PyMongo</a:t>
          </a:r>
        </a:p>
      </dgm:t>
    </dgm:pt>
    <dgm:pt modelId="{6F3F3E12-DE11-4413-A81A-9778D2C9D2C6}" type="parTrans" cxnId="{FD55D545-AD4C-4B7D-B8FF-D14B1E0FC9D1}">
      <dgm:prSet/>
      <dgm:spPr/>
      <dgm:t>
        <a:bodyPr/>
        <a:lstStyle/>
        <a:p>
          <a:endParaRPr lang="en-US"/>
        </a:p>
      </dgm:t>
    </dgm:pt>
    <dgm:pt modelId="{54980917-90CF-4620-B0C0-F77150B13008}" type="sibTrans" cxnId="{FD55D545-AD4C-4B7D-B8FF-D14B1E0FC9D1}">
      <dgm:prSet/>
      <dgm:spPr/>
      <dgm:t>
        <a:bodyPr/>
        <a:lstStyle/>
        <a:p>
          <a:endParaRPr lang="en-US"/>
        </a:p>
      </dgm:t>
    </dgm:pt>
    <dgm:pt modelId="{41671A50-B8C1-4E03-8D3B-AF0B5CE40811}">
      <dgm:prSet/>
      <dgm:spPr/>
      <dgm:t>
        <a:bodyPr/>
        <a:lstStyle/>
        <a:p>
          <a:r>
            <a:rPr lang="en-US" dirty="0"/>
            <a:t>Flask</a:t>
          </a:r>
        </a:p>
      </dgm:t>
    </dgm:pt>
    <dgm:pt modelId="{9AB226AA-F00C-4C08-A470-6501A6FDE690}" type="parTrans" cxnId="{BAAA6F41-F7D5-433A-B113-20A4DB9BA195}">
      <dgm:prSet/>
      <dgm:spPr/>
      <dgm:t>
        <a:bodyPr/>
        <a:lstStyle/>
        <a:p>
          <a:endParaRPr lang="en-US"/>
        </a:p>
      </dgm:t>
    </dgm:pt>
    <dgm:pt modelId="{A03454B7-DDC7-41F5-B41A-1CCA737FE84E}" type="sibTrans" cxnId="{BAAA6F41-F7D5-433A-B113-20A4DB9BA195}">
      <dgm:prSet/>
      <dgm:spPr/>
      <dgm:t>
        <a:bodyPr/>
        <a:lstStyle/>
        <a:p>
          <a:endParaRPr lang="en-US"/>
        </a:p>
      </dgm:t>
    </dgm:pt>
    <dgm:pt modelId="{3B3E9A5A-DAAC-4657-B146-EAE7C611F7D4}">
      <dgm:prSet/>
      <dgm:spPr/>
      <dgm:t>
        <a:bodyPr/>
        <a:lstStyle/>
        <a:p>
          <a:r>
            <a:rPr lang="en-US"/>
            <a:t>Matplotlib</a:t>
          </a:r>
        </a:p>
      </dgm:t>
    </dgm:pt>
    <dgm:pt modelId="{9AA05346-9FC5-414C-B1D8-5ABCF3314D83}" type="parTrans" cxnId="{E5BC5830-25A4-4BC8-B351-C8E7A9A34A1A}">
      <dgm:prSet/>
      <dgm:spPr/>
      <dgm:t>
        <a:bodyPr/>
        <a:lstStyle/>
        <a:p>
          <a:endParaRPr lang="en-US"/>
        </a:p>
      </dgm:t>
    </dgm:pt>
    <dgm:pt modelId="{066874FD-B374-4D0A-AB61-1651537FB03D}" type="sibTrans" cxnId="{E5BC5830-25A4-4BC8-B351-C8E7A9A34A1A}">
      <dgm:prSet/>
      <dgm:spPr/>
      <dgm:t>
        <a:bodyPr/>
        <a:lstStyle/>
        <a:p>
          <a:endParaRPr lang="en-US"/>
        </a:p>
      </dgm:t>
    </dgm:pt>
    <dgm:pt modelId="{76F5367C-E81C-4C8F-9856-74442967E4C9}">
      <dgm:prSet/>
      <dgm:spPr/>
      <dgm:t>
        <a:bodyPr/>
        <a:lstStyle/>
        <a:p>
          <a:r>
            <a:rPr lang="en-US"/>
            <a:t>Psycopg2</a:t>
          </a:r>
        </a:p>
      </dgm:t>
    </dgm:pt>
    <dgm:pt modelId="{37D7E1C8-7EFB-4D1F-9E94-E4BB26E1FC75}" type="parTrans" cxnId="{D4FCD732-1F8E-43EC-8774-ADA1B442A99D}">
      <dgm:prSet/>
      <dgm:spPr/>
      <dgm:t>
        <a:bodyPr/>
        <a:lstStyle/>
        <a:p>
          <a:endParaRPr lang="en-US"/>
        </a:p>
      </dgm:t>
    </dgm:pt>
    <dgm:pt modelId="{9EF33B4B-4413-47CC-AED6-E34C9F601A30}" type="sibTrans" cxnId="{D4FCD732-1F8E-43EC-8774-ADA1B442A99D}">
      <dgm:prSet/>
      <dgm:spPr/>
      <dgm:t>
        <a:bodyPr/>
        <a:lstStyle/>
        <a:p>
          <a:endParaRPr lang="en-US"/>
        </a:p>
      </dgm:t>
    </dgm:pt>
    <dgm:pt modelId="{C2A145F5-A987-4418-8894-977514E77E5C}">
      <dgm:prSet/>
      <dgm:spPr/>
      <dgm:t>
        <a:bodyPr/>
        <a:lstStyle/>
        <a:p>
          <a:r>
            <a:rPr lang="en-US"/>
            <a:t>Pandas</a:t>
          </a:r>
        </a:p>
      </dgm:t>
    </dgm:pt>
    <dgm:pt modelId="{6B248F16-A605-4C29-A1DD-C509D57E695A}" type="parTrans" cxnId="{C7961DC3-DBD1-4E69-AF5D-D54D46A41B19}">
      <dgm:prSet/>
      <dgm:spPr/>
      <dgm:t>
        <a:bodyPr/>
        <a:lstStyle/>
        <a:p>
          <a:endParaRPr lang="en-US"/>
        </a:p>
      </dgm:t>
    </dgm:pt>
    <dgm:pt modelId="{B36B9F2A-53FA-4B92-8DE9-676F98025926}" type="sibTrans" cxnId="{C7961DC3-DBD1-4E69-AF5D-D54D46A41B19}">
      <dgm:prSet/>
      <dgm:spPr/>
      <dgm:t>
        <a:bodyPr/>
        <a:lstStyle/>
        <a:p>
          <a:endParaRPr lang="en-US"/>
        </a:p>
      </dgm:t>
    </dgm:pt>
    <dgm:pt modelId="{F0549683-67E3-4687-BB0F-9DD0BED10428}">
      <dgm:prSet/>
      <dgm:spPr/>
      <dgm:t>
        <a:bodyPr/>
        <a:lstStyle/>
        <a:p>
          <a:r>
            <a:rPr lang="en-US"/>
            <a:t>NumPy</a:t>
          </a:r>
        </a:p>
      </dgm:t>
    </dgm:pt>
    <dgm:pt modelId="{527753FA-C390-4880-A8F4-FC421F2AE220}" type="parTrans" cxnId="{25670489-829D-4AFB-8699-1C64883D6E36}">
      <dgm:prSet/>
      <dgm:spPr/>
      <dgm:t>
        <a:bodyPr/>
        <a:lstStyle/>
        <a:p>
          <a:endParaRPr lang="en-US"/>
        </a:p>
      </dgm:t>
    </dgm:pt>
    <dgm:pt modelId="{57932E62-6C4C-4228-979C-D867B4438A06}" type="sibTrans" cxnId="{25670489-829D-4AFB-8699-1C64883D6E36}">
      <dgm:prSet/>
      <dgm:spPr/>
      <dgm:t>
        <a:bodyPr/>
        <a:lstStyle/>
        <a:p>
          <a:endParaRPr lang="en-US"/>
        </a:p>
      </dgm:t>
    </dgm:pt>
    <dgm:pt modelId="{C8CD767B-6F6D-4B14-AA46-B9EE755C2EF0}">
      <dgm:prSet/>
      <dgm:spPr/>
      <dgm:t>
        <a:bodyPr/>
        <a:lstStyle/>
        <a:p>
          <a:r>
            <a:rPr lang="en-US"/>
            <a:t>D3</a:t>
          </a:r>
        </a:p>
      </dgm:t>
    </dgm:pt>
    <dgm:pt modelId="{F05956F7-A2C7-4BAE-B561-6D99BEFA0692}" type="parTrans" cxnId="{E85EFCB3-D09D-4938-BCFF-AB8E1EF73C7C}">
      <dgm:prSet/>
      <dgm:spPr/>
      <dgm:t>
        <a:bodyPr/>
        <a:lstStyle/>
        <a:p>
          <a:endParaRPr lang="en-US"/>
        </a:p>
      </dgm:t>
    </dgm:pt>
    <dgm:pt modelId="{48FE078D-A3CB-49F4-BE9C-32825D3FD734}" type="sibTrans" cxnId="{E85EFCB3-D09D-4938-BCFF-AB8E1EF73C7C}">
      <dgm:prSet/>
      <dgm:spPr/>
      <dgm:t>
        <a:bodyPr/>
        <a:lstStyle/>
        <a:p>
          <a:endParaRPr lang="en-US"/>
        </a:p>
      </dgm:t>
    </dgm:pt>
    <dgm:pt modelId="{DF7722EB-B945-418A-81A5-D92E9DF5D02C}">
      <dgm:prSet/>
      <dgm:spPr/>
      <dgm:t>
        <a:bodyPr/>
        <a:lstStyle/>
        <a:p>
          <a:r>
            <a:rPr lang="en-US"/>
            <a:t>Leaflet</a:t>
          </a:r>
        </a:p>
      </dgm:t>
    </dgm:pt>
    <dgm:pt modelId="{A72875E9-33B6-419A-B02E-A91598AA7C11}" type="parTrans" cxnId="{A43DE9E9-4A7F-4175-8045-45047FE9676D}">
      <dgm:prSet/>
      <dgm:spPr/>
      <dgm:t>
        <a:bodyPr/>
        <a:lstStyle/>
        <a:p>
          <a:endParaRPr lang="en-US"/>
        </a:p>
      </dgm:t>
    </dgm:pt>
    <dgm:pt modelId="{49548309-2377-4BF5-BD7F-F69CB14A4909}" type="sibTrans" cxnId="{A43DE9E9-4A7F-4175-8045-45047FE9676D}">
      <dgm:prSet/>
      <dgm:spPr/>
      <dgm:t>
        <a:bodyPr/>
        <a:lstStyle/>
        <a:p>
          <a:endParaRPr lang="en-US"/>
        </a:p>
      </dgm:t>
    </dgm:pt>
    <dgm:pt modelId="{7AD5E926-86C6-4434-8E98-473DA3856EE9}">
      <dgm:prSet/>
      <dgm:spPr/>
      <dgm:t>
        <a:bodyPr/>
        <a:lstStyle/>
        <a:p>
          <a:r>
            <a:rPr lang="en-US"/>
            <a:t>Plotly</a:t>
          </a:r>
        </a:p>
      </dgm:t>
    </dgm:pt>
    <dgm:pt modelId="{F48BB0CB-8B47-410A-85AB-E73299CCB5B0}" type="parTrans" cxnId="{3C07BBC1-76BD-424E-ABC9-769288766925}">
      <dgm:prSet/>
      <dgm:spPr/>
      <dgm:t>
        <a:bodyPr/>
        <a:lstStyle/>
        <a:p>
          <a:endParaRPr lang="en-US"/>
        </a:p>
      </dgm:t>
    </dgm:pt>
    <dgm:pt modelId="{E3416934-A116-41D7-858B-DAFD5D090075}" type="sibTrans" cxnId="{3C07BBC1-76BD-424E-ABC9-769288766925}">
      <dgm:prSet/>
      <dgm:spPr/>
      <dgm:t>
        <a:bodyPr/>
        <a:lstStyle/>
        <a:p>
          <a:endParaRPr lang="en-US"/>
        </a:p>
      </dgm:t>
    </dgm:pt>
    <dgm:pt modelId="{8E2462A2-C549-0942-B0F7-4F741676A3A4}" type="pres">
      <dgm:prSet presAssocID="{BA5640C4-9D71-49AE-AEF4-28CD0721B976}" presName="vert0" presStyleCnt="0">
        <dgm:presLayoutVars>
          <dgm:dir/>
          <dgm:animOne val="branch"/>
          <dgm:animLvl val="lvl"/>
        </dgm:presLayoutVars>
      </dgm:prSet>
      <dgm:spPr/>
    </dgm:pt>
    <dgm:pt modelId="{C84576D7-27BB-8244-8B16-DE8160A50493}" type="pres">
      <dgm:prSet presAssocID="{5AE0C065-680A-4525-A618-B5C2A327931D}" presName="thickLine" presStyleLbl="alignNode1" presStyleIdx="0" presStyleCnt="10"/>
      <dgm:spPr/>
    </dgm:pt>
    <dgm:pt modelId="{45834F2F-B5BA-EC49-953C-EAA914512DD1}" type="pres">
      <dgm:prSet presAssocID="{5AE0C065-680A-4525-A618-B5C2A327931D}" presName="horz1" presStyleCnt="0"/>
      <dgm:spPr/>
    </dgm:pt>
    <dgm:pt modelId="{5E0FAA21-73D7-514E-8493-DC5C5F853B85}" type="pres">
      <dgm:prSet presAssocID="{5AE0C065-680A-4525-A618-B5C2A327931D}" presName="tx1" presStyleLbl="revTx" presStyleIdx="0" presStyleCnt="10"/>
      <dgm:spPr/>
    </dgm:pt>
    <dgm:pt modelId="{299134BC-2C43-FB42-B2A9-B44F2DB96E6F}" type="pres">
      <dgm:prSet presAssocID="{5AE0C065-680A-4525-A618-B5C2A327931D}" presName="vert1" presStyleCnt="0"/>
      <dgm:spPr/>
    </dgm:pt>
    <dgm:pt modelId="{E41861D8-B314-7A4C-B18A-E06257817823}" type="pres">
      <dgm:prSet presAssocID="{60C1D093-E9EC-4114-BD87-17B93715EA22}" presName="thickLine" presStyleLbl="alignNode1" presStyleIdx="1" presStyleCnt="10"/>
      <dgm:spPr/>
    </dgm:pt>
    <dgm:pt modelId="{1FB9E4C4-9C24-8D42-AC39-461FE2AD8206}" type="pres">
      <dgm:prSet presAssocID="{60C1D093-E9EC-4114-BD87-17B93715EA22}" presName="horz1" presStyleCnt="0"/>
      <dgm:spPr/>
    </dgm:pt>
    <dgm:pt modelId="{C87C7CD9-CB47-594A-BADC-01C8D0730790}" type="pres">
      <dgm:prSet presAssocID="{60C1D093-E9EC-4114-BD87-17B93715EA22}" presName="tx1" presStyleLbl="revTx" presStyleIdx="1" presStyleCnt="10"/>
      <dgm:spPr/>
    </dgm:pt>
    <dgm:pt modelId="{C4129BB6-34BA-6847-9416-EC463D295299}" type="pres">
      <dgm:prSet presAssocID="{60C1D093-E9EC-4114-BD87-17B93715EA22}" presName="vert1" presStyleCnt="0"/>
      <dgm:spPr/>
    </dgm:pt>
    <dgm:pt modelId="{0E6AE1A7-1742-4644-B08D-FB787A2AE55A}" type="pres">
      <dgm:prSet presAssocID="{41671A50-B8C1-4E03-8D3B-AF0B5CE40811}" presName="thickLine" presStyleLbl="alignNode1" presStyleIdx="2" presStyleCnt="10"/>
      <dgm:spPr/>
    </dgm:pt>
    <dgm:pt modelId="{9056450A-FC57-684F-B858-B4177F91E747}" type="pres">
      <dgm:prSet presAssocID="{41671A50-B8C1-4E03-8D3B-AF0B5CE40811}" presName="horz1" presStyleCnt="0"/>
      <dgm:spPr/>
    </dgm:pt>
    <dgm:pt modelId="{E8700A77-4610-1F49-BBBB-A6EEE7DC91F4}" type="pres">
      <dgm:prSet presAssocID="{41671A50-B8C1-4E03-8D3B-AF0B5CE40811}" presName="tx1" presStyleLbl="revTx" presStyleIdx="2" presStyleCnt="10"/>
      <dgm:spPr/>
    </dgm:pt>
    <dgm:pt modelId="{74EBF160-9856-D64E-AAA9-983EB55EBD69}" type="pres">
      <dgm:prSet presAssocID="{41671A50-B8C1-4E03-8D3B-AF0B5CE40811}" presName="vert1" presStyleCnt="0"/>
      <dgm:spPr/>
    </dgm:pt>
    <dgm:pt modelId="{2243A0DF-67A3-C34B-8DBA-1AFCAC792653}" type="pres">
      <dgm:prSet presAssocID="{3B3E9A5A-DAAC-4657-B146-EAE7C611F7D4}" presName="thickLine" presStyleLbl="alignNode1" presStyleIdx="3" presStyleCnt="10"/>
      <dgm:spPr/>
    </dgm:pt>
    <dgm:pt modelId="{58E400DB-93B8-8040-8399-7B039506ADCC}" type="pres">
      <dgm:prSet presAssocID="{3B3E9A5A-DAAC-4657-B146-EAE7C611F7D4}" presName="horz1" presStyleCnt="0"/>
      <dgm:spPr/>
    </dgm:pt>
    <dgm:pt modelId="{ECFB1D9D-766F-C947-899A-08C31CB7C8D9}" type="pres">
      <dgm:prSet presAssocID="{3B3E9A5A-DAAC-4657-B146-EAE7C611F7D4}" presName="tx1" presStyleLbl="revTx" presStyleIdx="3" presStyleCnt="10"/>
      <dgm:spPr/>
    </dgm:pt>
    <dgm:pt modelId="{2C4905F3-C701-524E-894F-D2B8E2D8AD8E}" type="pres">
      <dgm:prSet presAssocID="{3B3E9A5A-DAAC-4657-B146-EAE7C611F7D4}" presName="vert1" presStyleCnt="0"/>
      <dgm:spPr/>
    </dgm:pt>
    <dgm:pt modelId="{DFE8D99A-9E73-FD47-97C7-A814D2B100D1}" type="pres">
      <dgm:prSet presAssocID="{76F5367C-E81C-4C8F-9856-74442967E4C9}" presName="thickLine" presStyleLbl="alignNode1" presStyleIdx="4" presStyleCnt="10"/>
      <dgm:spPr/>
    </dgm:pt>
    <dgm:pt modelId="{3DD64C73-BCC9-0D44-BCCE-EE546FDD488D}" type="pres">
      <dgm:prSet presAssocID="{76F5367C-E81C-4C8F-9856-74442967E4C9}" presName="horz1" presStyleCnt="0"/>
      <dgm:spPr/>
    </dgm:pt>
    <dgm:pt modelId="{E69B0FD8-B99C-3940-BA22-872040B6D735}" type="pres">
      <dgm:prSet presAssocID="{76F5367C-E81C-4C8F-9856-74442967E4C9}" presName="tx1" presStyleLbl="revTx" presStyleIdx="4" presStyleCnt="10"/>
      <dgm:spPr/>
    </dgm:pt>
    <dgm:pt modelId="{5906958D-9702-E940-B2E3-890620C57B15}" type="pres">
      <dgm:prSet presAssocID="{76F5367C-E81C-4C8F-9856-74442967E4C9}" presName="vert1" presStyleCnt="0"/>
      <dgm:spPr/>
    </dgm:pt>
    <dgm:pt modelId="{B079BFA5-68F0-124E-BA9C-F90B1D3CEB3D}" type="pres">
      <dgm:prSet presAssocID="{C2A145F5-A987-4418-8894-977514E77E5C}" presName="thickLine" presStyleLbl="alignNode1" presStyleIdx="5" presStyleCnt="10"/>
      <dgm:spPr/>
    </dgm:pt>
    <dgm:pt modelId="{F1320243-DA10-F142-9273-0E90A65DB1D9}" type="pres">
      <dgm:prSet presAssocID="{C2A145F5-A987-4418-8894-977514E77E5C}" presName="horz1" presStyleCnt="0"/>
      <dgm:spPr/>
    </dgm:pt>
    <dgm:pt modelId="{6F54DAD5-F75D-E040-93D5-DC03FBB32C0D}" type="pres">
      <dgm:prSet presAssocID="{C2A145F5-A987-4418-8894-977514E77E5C}" presName="tx1" presStyleLbl="revTx" presStyleIdx="5" presStyleCnt="10"/>
      <dgm:spPr/>
    </dgm:pt>
    <dgm:pt modelId="{A34D8A0F-C32E-1D47-98C7-C4A1A1CD0DA0}" type="pres">
      <dgm:prSet presAssocID="{C2A145F5-A987-4418-8894-977514E77E5C}" presName="vert1" presStyleCnt="0"/>
      <dgm:spPr/>
    </dgm:pt>
    <dgm:pt modelId="{4A684190-42AB-1B49-94CD-0E8FCF2DCDFB}" type="pres">
      <dgm:prSet presAssocID="{F0549683-67E3-4687-BB0F-9DD0BED10428}" presName="thickLine" presStyleLbl="alignNode1" presStyleIdx="6" presStyleCnt="10"/>
      <dgm:spPr/>
    </dgm:pt>
    <dgm:pt modelId="{C347097C-1940-1B4F-B3F8-26EBAB85F1C2}" type="pres">
      <dgm:prSet presAssocID="{F0549683-67E3-4687-BB0F-9DD0BED10428}" presName="horz1" presStyleCnt="0"/>
      <dgm:spPr/>
    </dgm:pt>
    <dgm:pt modelId="{19EFC317-A81D-534B-A9FF-FF3D0F62EB6D}" type="pres">
      <dgm:prSet presAssocID="{F0549683-67E3-4687-BB0F-9DD0BED10428}" presName="tx1" presStyleLbl="revTx" presStyleIdx="6" presStyleCnt="10"/>
      <dgm:spPr/>
    </dgm:pt>
    <dgm:pt modelId="{533C9B74-4CF1-4D44-8D7B-45188538AE16}" type="pres">
      <dgm:prSet presAssocID="{F0549683-67E3-4687-BB0F-9DD0BED10428}" presName="vert1" presStyleCnt="0"/>
      <dgm:spPr/>
    </dgm:pt>
    <dgm:pt modelId="{52398E17-E807-4340-82A4-2089F2AF1725}" type="pres">
      <dgm:prSet presAssocID="{C8CD767B-6F6D-4B14-AA46-B9EE755C2EF0}" presName="thickLine" presStyleLbl="alignNode1" presStyleIdx="7" presStyleCnt="10"/>
      <dgm:spPr/>
    </dgm:pt>
    <dgm:pt modelId="{738CE199-F21B-7A42-8160-A2F71FC7D739}" type="pres">
      <dgm:prSet presAssocID="{C8CD767B-6F6D-4B14-AA46-B9EE755C2EF0}" presName="horz1" presStyleCnt="0"/>
      <dgm:spPr/>
    </dgm:pt>
    <dgm:pt modelId="{CB020D62-25DE-A146-A06D-A073302EF600}" type="pres">
      <dgm:prSet presAssocID="{C8CD767B-6F6D-4B14-AA46-B9EE755C2EF0}" presName="tx1" presStyleLbl="revTx" presStyleIdx="7" presStyleCnt="10"/>
      <dgm:spPr/>
    </dgm:pt>
    <dgm:pt modelId="{7149A0BC-7B58-4444-A4E2-4CA3097A2C22}" type="pres">
      <dgm:prSet presAssocID="{C8CD767B-6F6D-4B14-AA46-B9EE755C2EF0}" presName="vert1" presStyleCnt="0"/>
      <dgm:spPr/>
    </dgm:pt>
    <dgm:pt modelId="{4A12093F-ADDE-3042-B46E-1783E47AEDD8}" type="pres">
      <dgm:prSet presAssocID="{DF7722EB-B945-418A-81A5-D92E9DF5D02C}" presName="thickLine" presStyleLbl="alignNode1" presStyleIdx="8" presStyleCnt="10"/>
      <dgm:spPr/>
    </dgm:pt>
    <dgm:pt modelId="{740E4D13-1682-BF4D-A10D-4B6699A728C4}" type="pres">
      <dgm:prSet presAssocID="{DF7722EB-B945-418A-81A5-D92E9DF5D02C}" presName="horz1" presStyleCnt="0"/>
      <dgm:spPr/>
    </dgm:pt>
    <dgm:pt modelId="{425F529A-5120-A54C-B1A9-C041A440D0EA}" type="pres">
      <dgm:prSet presAssocID="{DF7722EB-B945-418A-81A5-D92E9DF5D02C}" presName="tx1" presStyleLbl="revTx" presStyleIdx="8" presStyleCnt="10"/>
      <dgm:spPr/>
    </dgm:pt>
    <dgm:pt modelId="{23539852-3A0D-8D49-8853-A819FB8AA8CF}" type="pres">
      <dgm:prSet presAssocID="{DF7722EB-B945-418A-81A5-D92E9DF5D02C}" presName="vert1" presStyleCnt="0"/>
      <dgm:spPr/>
    </dgm:pt>
    <dgm:pt modelId="{A72F5EB3-C569-8C4A-A4BF-D42BCEF29759}" type="pres">
      <dgm:prSet presAssocID="{7AD5E926-86C6-4434-8E98-473DA3856EE9}" presName="thickLine" presStyleLbl="alignNode1" presStyleIdx="9" presStyleCnt="10"/>
      <dgm:spPr/>
    </dgm:pt>
    <dgm:pt modelId="{B831A134-C8A9-5A40-889A-56A7E2DE8BCB}" type="pres">
      <dgm:prSet presAssocID="{7AD5E926-86C6-4434-8E98-473DA3856EE9}" presName="horz1" presStyleCnt="0"/>
      <dgm:spPr/>
    </dgm:pt>
    <dgm:pt modelId="{FBC69D07-32DA-E441-8C8F-8BDCCFFDBB75}" type="pres">
      <dgm:prSet presAssocID="{7AD5E926-86C6-4434-8E98-473DA3856EE9}" presName="tx1" presStyleLbl="revTx" presStyleIdx="9" presStyleCnt="10"/>
      <dgm:spPr/>
    </dgm:pt>
    <dgm:pt modelId="{7EAA2B70-3CD0-B14A-B40B-CE1A4BDE66DA}" type="pres">
      <dgm:prSet presAssocID="{7AD5E926-86C6-4434-8E98-473DA3856EE9}" presName="vert1" presStyleCnt="0"/>
      <dgm:spPr/>
    </dgm:pt>
  </dgm:ptLst>
  <dgm:cxnLst>
    <dgm:cxn modelId="{E93B4008-D37D-1247-85A7-90F74BE2BD90}" type="presOf" srcId="{5AE0C065-680A-4525-A618-B5C2A327931D}" destId="{5E0FAA21-73D7-514E-8493-DC5C5F853B85}" srcOrd="0" destOrd="0" presId="urn:microsoft.com/office/officeart/2008/layout/LinedList"/>
    <dgm:cxn modelId="{E5BC5830-25A4-4BC8-B351-C8E7A9A34A1A}" srcId="{BA5640C4-9D71-49AE-AEF4-28CD0721B976}" destId="{3B3E9A5A-DAAC-4657-B146-EAE7C611F7D4}" srcOrd="3" destOrd="0" parTransId="{9AA05346-9FC5-414C-B1D8-5ABCF3314D83}" sibTransId="{066874FD-B374-4D0A-AB61-1651537FB03D}"/>
    <dgm:cxn modelId="{D4FCD732-1F8E-43EC-8774-ADA1B442A99D}" srcId="{BA5640C4-9D71-49AE-AEF4-28CD0721B976}" destId="{76F5367C-E81C-4C8F-9856-74442967E4C9}" srcOrd="4" destOrd="0" parTransId="{37D7E1C8-7EFB-4D1F-9E94-E4BB26E1FC75}" sibTransId="{9EF33B4B-4413-47CC-AED6-E34C9F601A30}"/>
    <dgm:cxn modelId="{BAAA6F41-F7D5-433A-B113-20A4DB9BA195}" srcId="{BA5640C4-9D71-49AE-AEF4-28CD0721B976}" destId="{41671A50-B8C1-4E03-8D3B-AF0B5CE40811}" srcOrd="2" destOrd="0" parTransId="{9AB226AA-F00C-4C08-A470-6501A6FDE690}" sibTransId="{A03454B7-DDC7-41F5-B41A-1CCA737FE84E}"/>
    <dgm:cxn modelId="{FD55D545-AD4C-4B7D-B8FF-D14B1E0FC9D1}" srcId="{BA5640C4-9D71-49AE-AEF4-28CD0721B976}" destId="{60C1D093-E9EC-4114-BD87-17B93715EA22}" srcOrd="1" destOrd="0" parTransId="{6F3F3E12-DE11-4413-A81A-9778D2C9D2C6}" sibTransId="{54980917-90CF-4620-B0C0-F77150B13008}"/>
    <dgm:cxn modelId="{1499104F-EC7E-A94E-81F7-4DE401F8BE8E}" type="presOf" srcId="{DF7722EB-B945-418A-81A5-D92E9DF5D02C}" destId="{425F529A-5120-A54C-B1A9-C041A440D0EA}" srcOrd="0" destOrd="0" presId="urn:microsoft.com/office/officeart/2008/layout/LinedList"/>
    <dgm:cxn modelId="{5A12FD82-15B9-E84F-B117-7D325B2A1812}" type="presOf" srcId="{7AD5E926-86C6-4434-8E98-473DA3856EE9}" destId="{FBC69D07-32DA-E441-8C8F-8BDCCFFDBB75}" srcOrd="0" destOrd="0" presId="urn:microsoft.com/office/officeart/2008/layout/LinedList"/>
    <dgm:cxn modelId="{25670489-829D-4AFB-8699-1C64883D6E36}" srcId="{BA5640C4-9D71-49AE-AEF4-28CD0721B976}" destId="{F0549683-67E3-4687-BB0F-9DD0BED10428}" srcOrd="6" destOrd="0" parTransId="{527753FA-C390-4880-A8F4-FC421F2AE220}" sibTransId="{57932E62-6C4C-4228-979C-D867B4438A06}"/>
    <dgm:cxn modelId="{1F483989-E1F1-A74B-8A93-9EB5CDE776D4}" type="presOf" srcId="{41671A50-B8C1-4E03-8D3B-AF0B5CE40811}" destId="{E8700A77-4610-1F49-BBBB-A6EEE7DC91F4}" srcOrd="0" destOrd="0" presId="urn:microsoft.com/office/officeart/2008/layout/LinedList"/>
    <dgm:cxn modelId="{76298FA2-1B94-F841-806C-3176D80C7858}" type="presOf" srcId="{76F5367C-E81C-4C8F-9856-74442967E4C9}" destId="{E69B0FD8-B99C-3940-BA22-872040B6D735}" srcOrd="0" destOrd="0" presId="urn:microsoft.com/office/officeart/2008/layout/LinedList"/>
    <dgm:cxn modelId="{C7ACD0A6-B366-48C2-8EFC-3EB1ADDFA391}" srcId="{BA5640C4-9D71-49AE-AEF4-28CD0721B976}" destId="{5AE0C065-680A-4525-A618-B5C2A327931D}" srcOrd="0" destOrd="0" parTransId="{85B0735E-EEBE-40ED-82D3-DEE0952F2BF8}" sibTransId="{56B43AB0-FDC6-4B0E-84C8-B4A0A5FE55C0}"/>
    <dgm:cxn modelId="{B6059DAF-950E-3E4A-A1C5-8C102788F15C}" type="presOf" srcId="{C8CD767B-6F6D-4B14-AA46-B9EE755C2EF0}" destId="{CB020D62-25DE-A146-A06D-A073302EF600}" srcOrd="0" destOrd="0" presId="urn:microsoft.com/office/officeart/2008/layout/LinedList"/>
    <dgm:cxn modelId="{E85EFCB3-D09D-4938-BCFF-AB8E1EF73C7C}" srcId="{BA5640C4-9D71-49AE-AEF4-28CD0721B976}" destId="{C8CD767B-6F6D-4B14-AA46-B9EE755C2EF0}" srcOrd="7" destOrd="0" parTransId="{F05956F7-A2C7-4BAE-B561-6D99BEFA0692}" sibTransId="{48FE078D-A3CB-49F4-BE9C-32825D3FD734}"/>
    <dgm:cxn modelId="{69B21EBB-0BC3-A248-9649-245404303446}" type="presOf" srcId="{C2A145F5-A987-4418-8894-977514E77E5C}" destId="{6F54DAD5-F75D-E040-93D5-DC03FBB32C0D}" srcOrd="0" destOrd="0" presId="urn:microsoft.com/office/officeart/2008/layout/LinedList"/>
    <dgm:cxn modelId="{3C07BBC1-76BD-424E-ABC9-769288766925}" srcId="{BA5640C4-9D71-49AE-AEF4-28CD0721B976}" destId="{7AD5E926-86C6-4434-8E98-473DA3856EE9}" srcOrd="9" destOrd="0" parTransId="{F48BB0CB-8B47-410A-85AB-E73299CCB5B0}" sibTransId="{E3416934-A116-41D7-858B-DAFD5D090075}"/>
    <dgm:cxn modelId="{C7961DC3-DBD1-4E69-AF5D-D54D46A41B19}" srcId="{BA5640C4-9D71-49AE-AEF4-28CD0721B976}" destId="{C2A145F5-A987-4418-8894-977514E77E5C}" srcOrd="5" destOrd="0" parTransId="{6B248F16-A605-4C29-A1DD-C509D57E695A}" sibTransId="{B36B9F2A-53FA-4B92-8DE9-676F98025926}"/>
    <dgm:cxn modelId="{AD498BE3-D1E8-D548-9F4E-984348609EFE}" type="presOf" srcId="{60C1D093-E9EC-4114-BD87-17B93715EA22}" destId="{C87C7CD9-CB47-594A-BADC-01C8D0730790}" srcOrd="0" destOrd="0" presId="urn:microsoft.com/office/officeart/2008/layout/LinedList"/>
    <dgm:cxn modelId="{78DD0FE9-8FA5-F347-BD61-2B9D92BF805A}" type="presOf" srcId="{BA5640C4-9D71-49AE-AEF4-28CD0721B976}" destId="{8E2462A2-C549-0942-B0F7-4F741676A3A4}" srcOrd="0" destOrd="0" presId="urn:microsoft.com/office/officeart/2008/layout/LinedList"/>
    <dgm:cxn modelId="{A43DE9E9-4A7F-4175-8045-45047FE9676D}" srcId="{BA5640C4-9D71-49AE-AEF4-28CD0721B976}" destId="{DF7722EB-B945-418A-81A5-D92E9DF5D02C}" srcOrd="8" destOrd="0" parTransId="{A72875E9-33B6-419A-B02E-A91598AA7C11}" sibTransId="{49548309-2377-4BF5-BD7F-F69CB14A4909}"/>
    <dgm:cxn modelId="{0B77AAFB-63D0-294E-97AE-EFD38C6608D9}" type="presOf" srcId="{F0549683-67E3-4687-BB0F-9DD0BED10428}" destId="{19EFC317-A81D-534B-A9FF-FF3D0F62EB6D}" srcOrd="0" destOrd="0" presId="urn:microsoft.com/office/officeart/2008/layout/LinedList"/>
    <dgm:cxn modelId="{746AC2FC-EB01-2340-B245-91C00A25D23D}" type="presOf" srcId="{3B3E9A5A-DAAC-4657-B146-EAE7C611F7D4}" destId="{ECFB1D9D-766F-C947-899A-08C31CB7C8D9}" srcOrd="0" destOrd="0" presId="urn:microsoft.com/office/officeart/2008/layout/LinedList"/>
    <dgm:cxn modelId="{16CEBC72-8BC7-F341-BB11-7CA1BD9DC39F}" type="presParOf" srcId="{8E2462A2-C549-0942-B0F7-4F741676A3A4}" destId="{C84576D7-27BB-8244-8B16-DE8160A50493}" srcOrd="0" destOrd="0" presId="urn:microsoft.com/office/officeart/2008/layout/LinedList"/>
    <dgm:cxn modelId="{B9AC1439-56CE-D74F-8DC7-CEEAFD21962E}" type="presParOf" srcId="{8E2462A2-C549-0942-B0F7-4F741676A3A4}" destId="{45834F2F-B5BA-EC49-953C-EAA914512DD1}" srcOrd="1" destOrd="0" presId="urn:microsoft.com/office/officeart/2008/layout/LinedList"/>
    <dgm:cxn modelId="{8ED45EC6-1F0E-D247-8032-55F3DA8B9CFD}" type="presParOf" srcId="{45834F2F-B5BA-EC49-953C-EAA914512DD1}" destId="{5E0FAA21-73D7-514E-8493-DC5C5F853B85}" srcOrd="0" destOrd="0" presId="urn:microsoft.com/office/officeart/2008/layout/LinedList"/>
    <dgm:cxn modelId="{62B2DBD8-1740-954A-A1F9-F7EE1E6EE55D}" type="presParOf" srcId="{45834F2F-B5BA-EC49-953C-EAA914512DD1}" destId="{299134BC-2C43-FB42-B2A9-B44F2DB96E6F}" srcOrd="1" destOrd="0" presId="urn:microsoft.com/office/officeart/2008/layout/LinedList"/>
    <dgm:cxn modelId="{7437C1F1-D1EC-B14D-85AD-03A6C73BCF5F}" type="presParOf" srcId="{8E2462A2-C549-0942-B0F7-4F741676A3A4}" destId="{E41861D8-B314-7A4C-B18A-E06257817823}" srcOrd="2" destOrd="0" presId="urn:microsoft.com/office/officeart/2008/layout/LinedList"/>
    <dgm:cxn modelId="{C32B6376-B193-AF41-802F-4505283B7ACA}" type="presParOf" srcId="{8E2462A2-C549-0942-B0F7-4F741676A3A4}" destId="{1FB9E4C4-9C24-8D42-AC39-461FE2AD8206}" srcOrd="3" destOrd="0" presId="urn:microsoft.com/office/officeart/2008/layout/LinedList"/>
    <dgm:cxn modelId="{3EA2ECF3-C798-3745-8ACD-22EE900682CB}" type="presParOf" srcId="{1FB9E4C4-9C24-8D42-AC39-461FE2AD8206}" destId="{C87C7CD9-CB47-594A-BADC-01C8D0730790}" srcOrd="0" destOrd="0" presId="urn:microsoft.com/office/officeart/2008/layout/LinedList"/>
    <dgm:cxn modelId="{0618B26F-A46D-DC4D-9EB0-AF337DDA1539}" type="presParOf" srcId="{1FB9E4C4-9C24-8D42-AC39-461FE2AD8206}" destId="{C4129BB6-34BA-6847-9416-EC463D295299}" srcOrd="1" destOrd="0" presId="urn:microsoft.com/office/officeart/2008/layout/LinedList"/>
    <dgm:cxn modelId="{D6C28869-02FD-C347-81E4-BC06256982F9}" type="presParOf" srcId="{8E2462A2-C549-0942-B0F7-4F741676A3A4}" destId="{0E6AE1A7-1742-4644-B08D-FB787A2AE55A}" srcOrd="4" destOrd="0" presId="urn:microsoft.com/office/officeart/2008/layout/LinedList"/>
    <dgm:cxn modelId="{70BD2753-FE7A-774B-8A80-CB189326BC61}" type="presParOf" srcId="{8E2462A2-C549-0942-B0F7-4F741676A3A4}" destId="{9056450A-FC57-684F-B858-B4177F91E747}" srcOrd="5" destOrd="0" presId="urn:microsoft.com/office/officeart/2008/layout/LinedList"/>
    <dgm:cxn modelId="{5234C76D-18E5-2245-840F-378DF5D33E6C}" type="presParOf" srcId="{9056450A-FC57-684F-B858-B4177F91E747}" destId="{E8700A77-4610-1F49-BBBB-A6EEE7DC91F4}" srcOrd="0" destOrd="0" presId="urn:microsoft.com/office/officeart/2008/layout/LinedList"/>
    <dgm:cxn modelId="{3777A034-E14F-5B4C-913D-3D87A3867B15}" type="presParOf" srcId="{9056450A-FC57-684F-B858-B4177F91E747}" destId="{74EBF160-9856-D64E-AAA9-983EB55EBD69}" srcOrd="1" destOrd="0" presId="urn:microsoft.com/office/officeart/2008/layout/LinedList"/>
    <dgm:cxn modelId="{98711FE6-7B82-2F48-A57C-92D637460172}" type="presParOf" srcId="{8E2462A2-C549-0942-B0F7-4F741676A3A4}" destId="{2243A0DF-67A3-C34B-8DBA-1AFCAC792653}" srcOrd="6" destOrd="0" presId="urn:microsoft.com/office/officeart/2008/layout/LinedList"/>
    <dgm:cxn modelId="{CEB88889-586C-0E49-800E-DA67A8D2E4BA}" type="presParOf" srcId="{8E2462A2-C549-0942-B0F7-4F741676A3A4}" destId="{58E400DB-93B8-8040-8399-7B039506ADCC}" srcOrd="7" destOrd="0" presId="urn:microsoft.com/office/officeart/2008/layout/LinedList"/>
    <dgm:cxn modelId="{09FB9FD6-B5AD-3043-A835-D235050AC292}" type="presParOf" srcId="{58E400DB-93B8-8040-8399-7B039506ADCC}" destId="{ECFB1D9D-766F-C947-899A-08C31CB7C8D9}" srcOrd="0" destOrd="0" presId="urn:microsoft.com/office/officeart/2008/layout/LinedList"/>
    <dgm:cxn modelId="{795748E3-1F77-BD46-B43C-0929219D6068}" type="presParOf" srcId="{58E400DB-93B8-8040-8399-7B039506ADCC}" destId="{2C4905F3-C701-524E-894F-D2B8E2D8AD8E}" srcOrd="1" destOrd="0" presId="urn:microsoft.com/office/officeart/2008/layout/LinedList"/>
    <dgm:cxn modelId="{95937A9F-E961-6845-B9BD-06309AE9E37D}" type="presParOf" srcId="{8E2462A2-C549-0942-B0F7-4F741676A3A4}" destId="{DFE8D99A-9E73-FD47-97C7-A814D2B100D1}" srcOrd="8" destOrd="0" presId="urn:microsoft.com/office/officeart/2008/layout/LinedList"/>
    <dgm:cxn modelId="{8DDA6AFA-7266-4E4B-B062-B83215A0EB1F}" type="presParOf" srcId="{8E2462A2-C549-0942-B0F7-4F741676A3A4}" destId="{3DD64C73-BCC9-0D44-BCCE-EE546FDD488D}" srcOrd="9" destOrd="0" presId="urn:microsoft.com/office/officeart/2008/layout/LinedList"/>
    <dgm:cxn modelId="{CA49BF1E-FBFF-0046-8834-8CE5C979E59D}" type="presParOf" srcId="{3DD64C73-BCC9-0D44-BCCE-EE546FDD488D}" destId="{E69B0FD8-B99C-3940-BA22-872040B6D735}" srcOrd="0" destOrd="0" presId="urn:microsoft.com/office/officeart/2008/layout/LinedList"/>
    <dgm:cxn modelId="{F247CC77-3575-7B4A-B5BE-1B21F4ACDD67}" type="presParOf" srcId="{3DD64C73-BCC9-0D44-BCCE-EE546FDD488D}" destId="{5906958D-9702-E940-B2E3-890620C57B15}" srcOrd="1" destOrd="0" presId="urn:microsoft.com/office/officeart/2008/layout/LinedList"/>
    <dgm:cxn modelId="{39A89465-1C43-0D43-8A93-C50D9748EC7E}" type="presParOf" srcId="{8E2462A2-C549-0942-B0F7-4F741676A3A4}" destId="{B079BFA5-68F0-124E-BA9C-F90B1D3CEB3D}" srcOrd="10" destOrd="0" presId="urn:microsoft.com/office/officeart/2008/layout/LinedList"/>
    <dgm:cxn modelId="{4BF2945F-0CC9-6140-908D-890A4CB2EC9B}" type="presParOf" srcId="{8E2462A2-C549-0942-B0F7-4F741676A3A4}" destId="{F1320243-DA10-F142-9273-0E90A65DB1D9}" srcOrd="11" destOrd="0" presId="urn:microsoft.com/office/officeart/2008/layout/LinedList"/>
    <dgm:cxn modelId="{62F1398D-CE3E-FD48-8A71-33B16BDAB2A7}" type="presParOf" srcId="{F1320243-DA10-F142-9273-0E90A65DB1D9}" destId="{6F54DAD5-F75D-E040-93D5-DC03FBB32C0D}" srcOrd="0" destOrd="0" presId="urn:microsoft.com/office/officeart/2008/layout/LinedList"/>
    <dgm:cxn modelId="{6F1DBBF9-E9E3-B84D-8CD4-3683BBFA8601}" type="presParOf" srcId="{F1320243-DA10-F142-9273-0E90A65DB1D9}" destId="{A34D8A0F-C32E-1D47-98C7-C4A1A1CD0DA0}" srcOrd="1" destOrd="0" presId="urn:microsoft.com/office/officeart/2008/layout/LinedList"/>
    <dgm:cxn modelId="{113DFDD9-EBBA-094B-B2EF-CF14AAEFA453}" type="presParOf" srcId="{8E2462A2-C549-0942-B0F7-4F741676A3A4}" destId="{4A684190-42AB-1B49-94CD-0E8FCF2DCDFB}" srcOrd="12" destOrd="0" presId="urn:microsoft.com/office/officeart/2008/layout/LinedList"/>
    <dgm:cxn modelId="{1A6D7194-2EE5-4F44-82F9-EC4BE8F4A61B}" type="presParOf" srcId="{8E2462A2-C549-0942-B0F7-4F741676A3A4}" destId="{C347097C-1940-1B4F-B3F8-26EBAB85F1C2}" srcOrd="13" destOrd="0" presId="urn:microsoft.com/office/officeart/2008/layout/LinedList"/>
    <dgm:cxn modelId="{E5E923C9-5B61-BC46-92E2-8F744628A6CF}" type="presParOf" srcId="{C347097C-1940-1B4F-B3F8-26EBAB85F1C2}" destId="{19EFC317-A81D-534B-A9FF-FF3D0F62EB6D}" srcOrd="0" destOrd="0" presId="urn:microsoft.com/office/officeart/2008/layout/LinedList"/>
    <dgm:cxn modelId="{DB718FF6-0090-3D4F-8FDF-433717F394DD}" type="presParOf" srcId="{C347097C-1940-1B4F-B3F8-26EBAB85F1C2}" destId="{533C9B74-4CF1-4D44-8D7B-45188538AE16}" srcOrd="1" destOrd="0" presId="urn:microsoft.com/office/officeart/2008/layout/LinedList"/>
    <dgm:cxn modelId="{E1BCB73E-7D52-BF4D-AEEC-E7DC269DD06E}" type="presParOf" srcId="{8E2462A2-C549-0942-B0F7-4F741676A3A4}" destId="{52398E17-E807-4340-82A4-2089F2AF1725}" srcOrd="14" destOrd="0" presId="urn:microsoft.com/office/officeart/2008/layout/LinedList"/>
    <dgm:cxn modelId="{7EAD68D6-32B1-0549-8772-A37A4AAE4A23}" type="presParOf" srcId="{8E2462A2-C549-0942-B0F7-4F741676A3A4}" destId="{738CE199-F21B-7A42-8160-A2F71FC7D739}" srcOrd="15" destOrd="0" presId="urn:microsoft.com/office/officeart/2008/layout/LinedList"/>
    <dgm:cxn modelId="{132B4A85-9E6E-6B4C-9321-58906D211B21}" type="presParOf" srcId="{738CE199-F21B-7A42-8160-A2F71FC7D739}" destId="{CB020D62-25DE-A146-A06D-A073302EF600}" srcOrd="0" destOrd="0" presId="urn:microsoft.com/office/officeart/2008/layout/LinedList"/>
    <dgm:cxn modelId="{6CB92C83-877D-004F-8854-6A1C132C69D6}" type="presParOf" srcId="{738CE199-F21B-7A42-8160-A2F71FC7D739}" destId="{7149A0BC-7B58-4444-A4E2-4CA3097A2C22}" srcOrd="1" destOrd="0" presId="urn:microsoft.com/office/officeart/2008/layout/LinedList"/>
    <dgm:cxn modelId="{C7AE991D-85A7-5441-8F30-A0DAE6ACEC6E}" type="presParOf" srcId="{8E2462A2-C549-0942-B0F7-4F741676A3A4}" destId="{4A12093F-ADDE-3042-B46E-1783E47AEDD8}" srcOrd="16" destOrd="0" presId="urn:microsoft.com/office/officeart/2008/layout/LinedList"/>
    <dgm:cxn modelId="{1E25A0C1-A9D4-CE4A-9557-9D73A1AC50DC}" type="presParOf" srcId="{8E2462A2-C549-0942-B0F7-4F741676A3A4}" destId="{740E4D13-1682-BF4D-A10D-4B6699A728C4}" srcOrd="17" destOrd="0" presId="urn:microsoft.com/office/officeart/2008/layout/LinedList"/>
    <dgm:cxn modelId="{923EFEB3-2DA1-1744-B08C-3B7C08E41FA1}" type="presParOf" srcId="{740E4D13-1682-BF4D-A10D-4B6699A728C4}" destId="{425F529A-5120-A54C-B1A9-C041A440D0EA}" srcOrd="0" destOrd="0" presId="urn:microsoft.com/office/officeart/2008/layout/LinedList"/>
    <dgm:cxn modelId="{BC907B7F-09C9-4748-9CDC-C391F6E19426}" type="presParOf" srcId="{740E4D13-1682-BF4D-A10D-4B6699A728C4}" destId="{23539852-3A0D-8D49-8853-A819FB8AA8CF}" srcOrd="1" destOrd="0" presId="urn:microsoft.com/office/officeart/2008/layout/LinedList"/>
    <dgm:cxn modelId="{CDA2C621-DC65-6A4C-9E05-0CC9357F295F}" type="presParOf" srcId="{8E2462A2-C549-0942-B0F7-4F741676A3A4}" destId="{A72F5EB3-C569-8C4A-A4BF-D42BCEF29759}" srcOrd="18" destOrd="0" presId="urn:microsoft.com/office/officeart/2008/layout/LinedList"/>
    <dgm:cxn modelId="{85C006A6-0228-CA4D-BC48-7807F0482ED3}" type="presParOf" srcId="{8E2462A2-C549-0942-B0F7-4F741676A3A4}" destId="{B831A134-C8A9-5A40-889A-56A7E2DE8BCB}" srcOrd="19" destOrd="0" presId="urn:microsoft.com/office/officeart/2008/layout/LinedList"/>
    <dgm:cxn modelId="{F2055755-B98F-EA4E-990F-2D70ECCF7446}" type="presParOf" srcId="{B831A134-C8A9-5A40-889A-56A7E2DE8BCB}" destId="{FBC69D07-32DA-E441-8C8F-8BDCCFFDBB75}" srcOrd="0" destOrd="0" presId="urn:microsoft.com/office/officeart/2008/layout/LinedList"/>
    <dgm:cxn modelId="{9B439348-D47B-CC47-8686-0F0A9ACD69F0}" type="presParOf" srcId="{B831A134-C8A9-5A40-889A-56A7E2DE8BCB}" destId="{7EAA2B70-3CD0-B14A-B40B-CE1A4BDE66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08A182-5217-459C-8B07-310EA602426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D04EB1-FD11-4FD9-AFE3-7CBA458C4B37}">
      <dgm:prSet/>
      <dgm:spPr/>
      <dgm:t>
        <a:bodyPr/>
        <a:lstStyle/>
        <a:p>
          <a:r>
            <a:rPr lang="en-US" dirty="0"/>
            <a:t>If we were to continue this project, we would like to see if there is a correlation between GDP and passport mobility. How does the financial state of a country affect access?</a:t>
          </a:r>
        </a:p>
      </dgm:t>
    </dgm:pt>
    <dgm:pt modelId="{732D7D05-49FF-41C6-AAB5-65DA95DDD593}" type="parTrans" cxnId="{26D0C087-29C1-49C5-8437-37316273EF23}">
      <dgm:prSet/>
      <dgm:spPr/>
      <dgm:t>
        <a:bodyPr/>
        <a:lstStyle/>
        <a:p>
          <a:endParaRPr lang="en-US"/>
        </a:p>
      </dgm:t>
    </dgm:pt>
    <dgm:pt modelId="{8B7E2B63-1E0E-4049-AFE3-FFDB162A3A8C}" type="sibTrans" cxnId="{26D0C087-29C1-49C5-8437-37316273EF23}">
      <dgm:prSet/>
      <dgm:spPr/>
      <dgm:t>
        <a:bodyPr/>
        <a:lstStyle/>
        <a:p>
          <a:endParaRPr lang="en-US"/>
        </a:p>
      </dgm:t>
    </dgm:pt>
    <dgm:pt modelId="{36A2D4E2-EA65-4439-BA83-A35891D419BE}">
      <dgm:prSet/>
      <dgm:spPr/>
      <dgm:t>
        <a:bodyPr/>
        <a:lstStyle/>
        <a:p>
          <a:r>
            <a:rPr lang="en-US" dirty="0"/>
            <a:t>Regional outlook – break the data into sub-regions / continents. How does total access differ per continent? </a:t>
          </a:r>
        </a:p>
      </dgm:t>
    </dgm:pt>
    <dgm:pt modelId="{B823D42C-5AFC-4F2D-B3DD-F5548EFFD930}" type="parTrans" cxnId="{C07590B1-11B5-46C4-A141-9D81DCB9307D}">
      <dgm:prSet/>
      <dgm:spPr/>
      <dgm:t>
        <a:bodyPr/>
        <a:lstStyle/>
        <a:p>
          <a:endParaRPr lang="en-US"/>
        </a:p>
      </dgm:t>
    </dgm:pt>
    <dgm:pt modelId="{EFCD792F-C95D-43E9-8AA7-79C5A3545FB6}" type="sibTrans" cxnId="{C07590B1-11B5-46C4-A141-9D81DCB9307D}">
      <dgm:prSet/>
      <dgm:spPr/>
      <dgm:t>
        <a:bodyPr/>
        <a:lstStyle/>
        <a:p>
          <a:endParaRPr lang="en-US"/>
        </a:p>
      </dgm:t>
    </dgm:pt>
    <dgm:pt modelId="{EB6E1E80-BE7D-4F9C-A274-368A71F1A2E7}">
      <dgm:prSet/>
      <dgm:spPr/>
      <dgm:t>
        <a:bodyPr/>
        <a:lstStyle/>
        <a:p>
          <a:r>
            <a:rPr lang="en-US"/>
            <a:t>Does vicinity have an impact? Are neighboring countries more likely to share the same passport mobility?</a:t>
          </a:r>
        </a:p>
      </dgm:t>
    </dgm:pt>
    <dgm:pt modelId="{CE514869-F109-4131-B9AD-9144BFD2C05A}" type="parTrans" cxnId="{8951DBA4-5ADD-440D-B947-7370867D74D5}">
      <dgm:prSet/>
      <dgm:spPr/>
      <dgm:t>
        <a:bodyPr/>
        <a:lstStyle/>
        <a:p>
          <a:endParaRPr lang="en-US"/>
        </a:p>
      </dgm:t>
    </dgm:pt>
    <dgm:pt modelId="{1555F6FC-8D97-4E48-ACCB-3C60EA7909EC}" type="sibTrans" cxnId="{8951DBA4-5ADD-440D-B947-7370867D74D5}">
      <dgm:prSet/>
      <dgm:spPr/>
      <dgm:t>
        <a:bodyPr/>
        <a:lstStyle/>
        <a:p>
          <a:endParaRPr lang="en-US"/>
        </a:p>
      </dgm:t>
    </dgm:pt>
    <dgm:pt modelId="{1A6ED8D2-556C-404E-A49E-3A8DC0915B4C}">
      <dgm:prSet/>
      <dgm:spPr/>
      <dgm:t>
        <a:bodyPr/>
        <a:lstStyle/>
        <a:p>
          <a:r>
            <a:rPr lang="en-US" dirty="0"/>
            <a:t>Political Spectrum – what impact does this have, if any?</a:t>
          </a:r>
        </a:p>
      </dgm:t>
    </dgm:pt>
    <dgm:pt modelId="{563A49B7-806D-4C7C-B999-6446AF03D7EA}" type="parTrans" cxnId="{48AD856A-A84B-47B0-8FC3-51DCC33CDA92}">
      <dgm:prSet/>
      <dgm:spPr/>
      <dgm:t>
        <a:bodyPr/>
        <a:lstStyle/>
        <a:p>
          <a:endParaRPr lang="en-US"/>
        </a:p>
      </dgm:t>
    </dgm:pt>
    <dgm:pt modelId="{D09E507A-E95B-4484-B6FA-FB51235B4254}" type="sibTrans" cxnId="{48AD856A-A84B-47B0-8FC3-51DCC33CDA92}">
      <dgm:prSet/>
      <dgm:spPr/>
      <dgm:t>
        <a:bodyPr/>
        <a:lstStyle/>
        <a:p>
          <a:endParaRPr lang="en-US"/>
        </a:p>
      </dgm:t>
    </dgm:pt>
    <dgm:pt modelId="{4F5C2D22-8009-4646-B4B4-BD90AC9F1721}" type="pres">
      <dgm:prSet presAssocID="{6808A182-5217-459C-8B07-310EA602426F}" presName="outerComposite" presStyleCnt="0">
        <dgm:presLayoutVars>
          <dgm:chMax val="5"/>
          <dgm:dir/>
          <dgm:resizeHandles val="exact"/>
        </dgm:presLayoutVars>
      </dgm:prSet>
      <dgm:spPr/>
    </dgm:pt>
    <dgm:pt modelId="{D070A38A-D573-5448-BB6F-4E55F27DCD96}" type="pres">
      <dgm:prSet presAssocID="{6808A182-5217-459C-8B07-310EA602426F}" presName="dummyMaxCanvas" presStyleCnt="0">
        <dgm:presLayoutVars/>
      </dgm:prSet>
      <dgm:spPr/>
    </dgm:pt>
    <dgm:pt modelId="{6CA0D89C-2F87-314D-A281-C45F4DD1AD21}" type="pres">
      <dgm:prSet presAssocID="{6808A182-5217-459C-8B07-310EA602426F}" presName="FourNodes_1" presStyleLbl="node1" presStyleIdx="0" presStyleCnt="4">
        <dgm:presLayoutVars>
          <dgm:bulletEnabled val="1"/>
        </dgm:presLayoutVars>
      </dgm:prSet>
      <dgm:spPr/>
    </dgm:pt>
    <dgm:pt modelId="{58D2C093-1503-B643-B7C7-6EFD13F562CA}" type="pres">
      <dgm:prSet presAssocID="{6808A182-5217-459C-8B07-310EA602426F}" presName="FourNodes_2" presStyleLbl="node1" presStyleIdx="1" presStyleCnt="4">
        <dgm:presLayoutVars>
          <dgm:bulletEnabled val="1"/>
        </dgm:presLayoutVars>
      </dgm:prSet>
      <dgm:spPr/>
    </dgm:pt>
    <dgm:pt modelId="{791B2AF2-7330-8843-91AF-682D914443BE}" type="pres">
      <dgm:prSet presAssocID="{6808A182-5217-459C-8B07-310EA602426F}" presName="FourNodes_3" presStyleLbl="node1" presStyleIdx="2" presStyleCnt="4">
        <dgm:presLayoutVars>
          <dgm:bulletEnabled val="1"/>
        </dgm:presLayoutVars>
      </dgm:prSet>
      <dgm:spPr/>
    </dgm:pt>
    <dgm:pt modelId="{6EB70BA7-1A87-4B46-A810-73F34CCE4AF0}" type="pres">
      <dgm:prSet presAssocID="{6808A182-5217-459C-8B07-310EA602426F}" presName="FourNodes_4" presStyleLbl="node1" presStyleIdx="3" presStyleCnt="4">
        <dgm:presLayoutVars>
          <dgm:bulletEnabled val="1"/>
        </dgm:presLayoutVars>
      </dgm:prSet>
      <dgm:spPr/>
    </dgm:pt>
    <dgm:pt modelId="{73CD4CE2-0778-A94F-BF60-590FAC9CC873}" type="pres">
      <dgm:prSet presAssocID="{6808A182-5217-459C-8B07-310EA602426F}" presName="FourConn_1-2" presStyleLbl="fgAccFollowNode1" presStyleIdx="0" presStyleCnt="3">
        <dgm:presLayoutVars>
          <dgm:bulletEnabled val="1"/>
        </dgm:presLayoutVars>
      </dgm:prSet>
      <dgm:spPr/>
    </dgm:pt>
    <dgm:pt modelId="{F541AAA7-FCCB-4C41-909D-6BFF6074D6A9}" type="pres">
      <dgm:prSet presAssocID="{6808A182-5217-459C-8B07-310EA602426F}" presName="FourConn_2-3" presStyleLbl="fgAccFollowNode1" presStyleIdx="1" presStyleCnt="3">
        <dgm:presLayoutVars>
          <dgm:bulletEnabled val="1"/>
        </dgm:presLayoutVars>
      </dgm:prSet>
      <dgm:spPr/>
    </dgm:pt>
    <dgm:pt modelId="{179082D4-9981-6C40-8449-16802D2BC16F}" type="pres">
      <dgm:prSet presAssocID="{6808A182-5217-459C-8B07-310EA602426F}" presName="FourConn_3-4" presStyleLbl="fgAccFollowNode1" presStyleIdx="2" presStyleCnt="3">
        <dgm:presLayoutVars>
          <dgm:bulletEnabled val="1"/>
        </dgm:presLayoutVars>
      </dgm:prSet>
      <dgm:spPr/>
    </dgm:pt>
    <dgm:pt modelId="{F268B4F5-DEE2-2D42-A135-2B16C3814C2E}" type="pres">
      <dgm:prSet presAssocID="{6808A182-5217-459C-8B07-310EA602426F}" presName="FourNodes_1_text" presStyleLbl="node1" presStyleIdx="3" presStyleCnt="4">
        <dgm:presLayoutVars>
          <dgm:bulletEnabled val="1"/>
        </dgm:presLayoutVars>
      </dgm:prSet>
      <dgm:spPr/>
    </dgm:pt>
    <dgm:pt modelId="{986A233A-C085-3444-B044-1B17304250FE}" type="pres">
      <dgm:prSet presAssocID="{6808A182-5217-459C-8B07-310EA602426F}" presName="FourNodes_2_text" presStyleLbl="node1" presStyleIdx="3" presStyleCnt="4">
        <dgm:presLayoutVars>
          <dgm:bulletEnabled val="1"/>
        </dgm:presLayoutVars>
      </dgm:prSet>
      <dgm:spPr/>
    </dgm:pt>
    <dgm:pt modelId="{C665C90D-D381-9244-A60C-440B514E765A}" type="pres">
      <dgm:prSet presAssocID="{6808A182-5217-459C-8B07-310EA602426F}" presName="FourNodes_3_text" presStyleLbl="node1" presStyleIdx="3" presStyleCnt="4">
        <dgm:presLayoutVars>
          <dgm:bulletEnabled val="1"/>
        </dgm:presLayoutVars>
      </dgm:prSet>
      <dgm:spPr/>
    </dgm:pt>
    <dgm:pt modelId="{466A8DF5-3E97-9940-B9EB-1074FF3B7490}" type="pres">
      <dgm:prSet presAssocID="{6808A182-5217-459C-8B07-310EA602426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506A822-9431-894B-8B58-6144500C7E9E}" type="presOf" srcId="{36A2D4E2-EA65-4439-BA83-A35891D419BE}" destId="{58D2C093-1503-B643-B7C7-6EFD13F562CA}" srcOrd="0" destOrd="0" presId="urn:microsoft.com/office/officeart/2005/8/layout/vProcess5"/>
    <dgm:cxn modelId="{4E4F423C-E41E-984E-B100-864D69228D9C}" type="presOf" srcId="{EFCD792F-C95D-43E9-8AA7-79C5A3545FB6}" destId="{F541AAA7-FCCB-4C41-909D-6BFF6074D6A9}" srcOrd="0" destOrd="0" presId="urn:microsoft.com/office/officeart/2005/8/layout/vProcess5"/>
    <dgm:cxn modelId="{FD844C44-1F15-4E41-9E4D-BA98BDE06192}" type="presOf" srcId="{1A6ED8D2-556C-404E-A49E-3A8DC0915B4C}" destId="{466A8DF5-3E97-9940-B9EB-1074FF3B7490}" srcOrd="1" destOrd="0" presId="urn:microsoft.com/office/officeart/2005/8/layout/vProcess5"/>
    <dgm:cxn modelId="{B78F1249-FF4C-0841-8F3E-2D3609452A60}" type="presOf" srcId="{1555F6FC-8D97-4E48-ACCB-3C60EA7909EC}" destId="{179082D4-9981-6C40-8449-16802D2BC16F}" srcOrd="0" destOrd="0" presId="urn:microsoft.com/office/officeart/2005/8/layout/vProcess5"/>
    <dgm:cxn modelId="{5D87114C-A2B5-434C-A4FA-D0FDB0941B6D}" type="presOf" srcId="{7DD04EB1-FD11-4FD9-AFE3-7CBA458C4B37}" destId="{F268B4F5-DEE2-2D42-A135-2B16C3814C2E}" srcOrd="1" destOrd="0" presId="urn:microsoft.com/office/officeart/2005/8/layout/vProcess5"/>
    <dgm:cxn modelId="{48AD856A-A84B-47B0-8FC3-51DCC33CDA92}" srcId="{6808A182-5217-459C-8B07-310EA602426F}" destId="{1A6ED8D2-556C-404E-A49E-3A8DC0915B4C}" srcOrd="3" destOrd="0" parTransId="{563A49B7-806D-4C7C-B999-6446AF03D7EA}" sibTransId="{D09E507A-E95B-4484-B6FA-FB51235B4254}"/>
    <dgm:cxn modelId="{26D0C087-29C1-49C5-8437-37316273EF23}" srcId="{6808A182-5217-459C-8B07-310EA602426F}" destId="{7DD04EB1-FD11-4FD9-AFE3-7CBA458C4B37}" srcOrd="0" destOrd="0" parTransId="{732D7D05-49FF-41C6-AAB5-65DA95DDD593}" sibTransId="{8B7E2B63-1E0E-4049-AFE3-FFDB162A3A8C}"/>
    <dgm:cxn modelId="{2B54A89C-6BDB-9045-9B7C-2A929758C669}" type="presOf" srcId="{6808A182-5217-459C-8B07-310EA602426F}" destId="{4F5C2D22-8009-4646-B4B4-BD90AC9F1721}" srcOrd="0" destOrd="0" presId="urn:microsoft.com/office/officeart/2005/8/layout/vProcess5"/>
    <dgm:cxn modelId="{45F7FEA1-15EE-284C-9D04-76F791785EE5}" type="presOf" srcId="{8B7E2B63-1E0E-4049-AFE3-FFDB162A3A8C}" destId="{73CD4CE2-0778-A94F-BF60-590FAC9CC873}" srcOrd="0" destOrd="0" presId="urn:microsoft.com/office/officeart/2005/8/layout/vProcess5"/>
    <dgm:cxn modelId="{7A6CF3A3-7D82-2D41-A20B-2913E44C34A7}" type="presOf" srcId="{1A6ED8D2-556C-404E-A49E-3A8DC0915B4C}" destId="{6EB70BA7-1A87-4B46-A810-73F34CCE4AF0}" srcOrd="0" destOrd="0" presId="urn:microsoft.com/office/officeart/2005/8/layout/vProcess5"/>
    <dgm:cxn modelId="{8951DBA4-5ADD-440D-B947-7370867D74D5}" srcId="{6808A182-5217-459C-8B07-310EA602426F}" destId="{EB6E1E80-BE7D-4F9C-A274-368A71F1A2E7}" srcOrd="2" destOrd="0" parTransId="{CE514869-F109-4131-B9AD-9144BFD2C05A}" sibTransId="{1555F6FC-8D97-4E48-ACCB-3C60EA7909EC}"/>
    <dgm:cxn modelId="{C07590B1-11B5-46C4-A141-9D81DCB9307D}" srcId="{6808A182-5217-459C-8B07-310EA602426F}" destId="{36A2D4E2-EA65-4439-BA83-A35891D419BE}" srcOrd="1" destOrd="0" parTransId="{B823D42C-5AFC-4F2D-B3DD-F5548EFFD930}" sibTransId="{EFCD792F-C95D-43E9-8AA7-79C5A3545FB6}"/>
    <dgm:cxn modelId="{D3E1D7BE-A250-A544-BC26-2C31DC24004E}" type="presOf" srcId="{7DD04EB1-FD11-4FD9-AFE3-7CBA458C4B37}" destId="{6CA0D89C-2F87-314D-A281-C45F4DD1AD21}" srcOrd="0" destOrd="0" presId="urn:microsoft.com/office/officeart/2005/8/layout/vProcess5"/>
    <dgm:cxn modelId="{D38383C6-B493-CF40-A988-D49070F551B7}" type="presOf" srcId="{36A2D4E2-EA65-4439-BA83-A35891D419BE}" destId="{986A233A-C085-3444-B044-1B17304250FE}" srcOrd="1" destOrd="0" presId="urn:microsoft.com/office/officeart/2005/8/layout/vProcess5"/>
    <dgm:cxn modelId="{38ED9DC7-5D86-6D49-94A9-D3BE9A9929C4}" type="presOf" srcId="{EB6E1E80-BE7D-4F9C-A274-368A71F1A2E7}" destId="{C665C90D-D381-9244-A60C-440B514E765A}" srcOrd="1" destOrd="0" presId="urn:microsoft.com/office/officeart/2005/8/layout/vProcess5"/>
    <dgm:cxn modelId="{712918D7-EE22-354A-AC4E-CE85784D7377}" type="presOf" srcId="{EB6E1E80-BE7D-4F9C-A274-368A71F1A2E7}" destId="{791B2AF2-7330-8843-91AF-682D914443BE}" srcOrd="0" destOrd="0" presId="urn:microsoft.com/office/officeart/2005/8/layout/vProcess5"/>
    <dgm:cxn modelId="{0CA768E8-7A04-4442-AF8D-1E438FAB2CFC}" type="presParOf" srcId="{4F5C2D22-8009-4646-B4B4-BD90AC9F1721}" destId="{D070A38A-D573-5448-BB6F-4E55F27DCD96}" srcOrd="0" destOrd="0" presId="urn:microsoft.com/office/officeart/2005/8/layout/vProcess5"/>
    <dgm:cxn modelId="{019F13D9-F7FC-FE41-A92A-F6A899F82C81}" type="presParOf" srcId="{4F5C2D22-8009-4646-B4B4-BD90AC9F1721}" destId="{6CA0D89C-2F87-314D-A281-C45F4DD1AD21}" srcOrd="1" destOrd="0" presId="urn:microsoft.com/office/officeart/2005/8/layout/vProcess5"/>
    <dgm:cxn modelId="{738AF306-07E8-8144-9472-8EC00E9336CA}" type="presParOf" srcId="{4F5C2D22-8009-4646-B4B4-BD90AC9F1721}" destId="{58D2C093-1503-B643-B7C7-6EFD13F562CA}" srcOrd="2" destOrd="0" presId="urn:microsoft.com/office/officeart/2005/8/layout/vProcess5"/>
    <dgm:cxn modelId="{40885A29-6467-8246-8C25-AB51BFAC3559}" type="presParOf" srcId="{4F5C2D22-8009-4646-B4B4-BD90AC9F1721}" destId="{791B2AF2-7330-8843-91AF-682D914443BE}" srcOrd="3" destOrd="0" presId="urn:microsoft.com/office/officeart/2005/8/layout/vProcess5"/>
    <dgm:cxn modelId="{40FF3523-FB5A-4541-844B-2EC6D80F567A}" type="presParOf" srcId="{4F5C2D22-8009-4646-B4B4-BD90AC9F1721}" destId="{6EB70BA7-1A87-4B46-A810-73F34CCE4AF0}" srcOrd="4" destOrd="0" presId="urn:microsoft.com/office/officeart/2005/8/layout/vProcess5"/>
    <dgm:cxn modelId="{CC801398-72F7-EE40-AA89-0B4F8B9C5299}" type="presParOf" srcId="{4F5C2D22-8009-4646-B4B4-BD90AC9F1721}" destId="{73CD4CE2-0778-A94F-BF60-590FAC9CC873}" srcOrd="5" destOrd="0" presId="urn:microsoft.com/office/officeart/2005/8/layout/vProcess5"/>
    <dgm:cxn modelId="{B5F22119-6E88-9841-8DF2-306C89E4584C}" type="presParOf" srcId="{4F5C2D22-8009-4646-B4B4-BD90AC9F1721}" destId="{F541AAA7-FCCB-4C41-909D-6BFF6074D6A9}" srcOrd="6" destOrd="0" presId="urn:microsoft.com/office/officeart/2005/8/layout/vProcess5"/>
    <dgm:cxn modelId="{01B949E1-D552-0444-B523-CC6397F9D02A}" type="presParOf" srcId="{4F5C2D22-8009-4646-B4B4-BD90AC9F1721}" destId="{179082D4-9981-6C40-8449-16802D2BC16F}" srcOrd="7" destOrd="0" presId="urn:microsoft.com/office/officeart/2005/8/layout/vProcess5"/>
    <dgm:cxn modelId="{2F961F25-34A0-2444-89C1-E40655B7827E}" type="presParOf" srcId="{4F5C2D22-8009-4646-B4B4-BD90AC9F1721}" destId="{F268B4F5-DEE2-2D42-A135-2B16C3814C2E}" srcOrd="8" destOrd="0" presId="urn:microsoft.com/office/officeart/2005/8/layout/vProcess5"/>
    <dgm:cxn modelId="{251C7F9F-09DC-EA4C-B5CA-D6090EEBC1E1}" type="presParOf" srcId="{4F5C2D22-8009-4646-B4B4-BD90AC9F1721}" destId="{986A233A-C085-3444-B044-1B17304250FE}" srcOrd="9" destOrd="0" presId="urn:microsoft.com/office/officeart/2005/8/layout/vProcess5"/>
    <dgm:cxn modelId="{F07ADA99-FDEA-1D48-8BE9-1EE568B762D0}" type="presParOf" srcId="{4F5C2D22-8009-4646-B4B4-BD90AC9F1721}" destId="{C665C90D-D381-9244-A60C-440B514E765A}" srcOrd="10" destOrd="0" presId="urn:microsoft.com/office/officeart/2005/8/layout/vProcess5"/>
    <dgm:cxn modelId="{F349282D-E403-E94F-8349-AB1A1A7FBF7F}" type="presParOf" srcId="{4F5C2D22-8009-4646-B4B4-BD90AC9F1721}" destId="{466A8DF5-3E97-9940-B9EB-1074FF3B749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128C1-936F-4E5C-9F15-2B913CEC2786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00A25-EC5E-4863-9465-C03342B47ACD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Interactive World Map</a:t>
          </a:r>
        </a:p>
      </dsp:txBody>
      <dsp:txXfrm>
        <a:off x="765914" y="2943510"/>
        <a:ext cx="4320000" cy="720000"/>
      </dsp:txXfrm>
    </dsp:sp>
    <dsp:sp modelId="{3FADC34E-CEC1-4761-8A04-1BD99F205271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FFC45-C703-425C-B717-E77D45AFC23B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Interactive Pie Chart</a:t>
          </a:r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576D7-27BB-8244-8B16-DE8160A50493}">
      <dsp:nvSpPr>
        <dsp:cNvPr id="0" name=""/>
        <dsp:cNvSpPr/>
      </dsp:nvSpPr>
      <dsp:spPr>
        <a:xfrm>
          <a:off x="0" y="452"/>
          <a:ext cx="42251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0FAA21-73D7-514E-8493-DC5C5F853B85}">
      <dsp:nvSpPr>
        <dsp:cNvPr id="0" name=""/>
        <dsp:cNvSpPr/>
      </dsp:nvSpPr>
      <dsp:spPr>
        <a:xfrm>
          <a:off x="0" y="452"/>
          <a:ext cx="4225147" cy="37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PostgreSQL</a:t>
          </a:r>
        </a:p>
      </dsp:txBody>
      <dsp:txXfrm>
        <a:off x="0" y="452"/>
        <a:ext cx="4225147" cy="370385"/>
      </dsp:txXfrm>
    </dsp:sp>
    <dsp:sp modelId="{E41861D8-B314-7A4C-B18A-E06257817823}">
      <dsp:nvSpPr>
        <dsp:cNvPr id="0" name=""/>
        <dsp:cNvSpPr/>
      </dsp:nvSpPr>
      <dsp:spPr>
        <a:xfrm>
          <a:off x="0" y="370837"/>
          <a:ext cx="422514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7C7CD9-CB47-594A-BADC-01C8D0730790}">
      <dsp:nvSpPr>
        <dsp:cNvPr id="0" name=""/>
        <dsp:cNvSpPr/>
      </dsp:nvSpPr>
      <dsp:spPr>
        <a:xfrm>
          <a:off x="0" y="370837"/>
          <a:ext cx="4225147" cy="37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PyMongo</a:t>
          </a:r>
        </a:p>
      </dsp:txBody>
      <dsp:txXfrm>
        <a:off x="0" y="370837"/>
        <a:ext cx="4225147" cy="370385"/>
      </dsp:txXfrm>
    </dsp:sp>
    <dsp:sp modelId="{0E6AE1A7-1742-4644-B08D-FB787A2AE55A}">
      <dsp:nvSpPr>
        <dsp:cNvPr id="0" name=""/>
        <dsp:cNvSpPr/>
      </dsp:nvSpPr>
      <dsp:spPr>
        <a:xfrm>
          <a:off x="0" y="741222"/>
          <a:ext cx="422514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700A77-4610-1F49-BBBB-A6EEE7DC91F4}">
      <dsp:nvSpPr>
        <dsp:cNvPr id="0" name=""/>
        <dsp:cNvSpPr/>
      </dsp:nvSpPr>
      <dsp:spPr>
        <a:xfrm>
          <a:off x="0" y="741222"/>
          <a:ext cx="4225147" cy="37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Flask</a:t>
          </a:r>
        </a:p>
      </dsp:txBody>
      <dsp:txXfrm>
        <a:off x="0" y="741222"/>
        <a:ext cx="4225147" cy="370385"/>
      </dsp:txXfrm>
    </dsp:sp>
    <dsp:sp modelId="{2243A0DF-67A3-C34B-8DBA-1AFCAC792653}">
      <dsp:nvSpPr>
        <dsp:cNvPr id="0" name=""/>
        <dsp:cNvSpPr/>
      </dsp:nvSpPr>
      <dsp:spPr>
        <a:xfrm>
          <a:off x="0" y="1111608"/>
          <a:ext cx="422514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CFB1D9D-766F-C947-899A-08C31CB7C8D9}">
      <dsp:nvSpPr>
        <dsp:cNvPr id="0" name=""/>
        <dsp:cNvSpPr/>
      </dsp:nvSpPr>
      <dsp:spPr>
        <a:xfrm>
          <a:off x="0" y="1111608"/>
          <a:ext cx="4225147" cy="37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Matplotlib</a:t>
          </a:r>
        </a:p>
      </dsp:txBody>
      <dsp:txXfrm>
        <a:off x="0" y="1111608"/>
        <a:ext cx="4225147" cy="370385"/>
      </dsp:txXfrm>
    </dsp:sp>
    <dsp:sp modelId="{DFE8D99A-9E73-FD47-97C7-A814D2B100D1}">
      <dsp:nvSpPr>
        <dsp:cNvPr id="0" name=""/>
        <dsp:cNvSpPr/>
      </dsp:nvSpPr>
      <dsp:spPr>
        <a:xfrm>
          <a:off x="0" y="1481993"/>
          <a:ext cx="422514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69B0FD8-B99C-3940-BA22-872040B6D735}">
      <dsp:nvSpPr>
        <dsp:cNvPr id="0" name=""/>
        <dsp:cNvSpPr/>
      </dsp:nvSpPr>
      <dsp:spPr>
        <a:xfrm>
          <a:off x="0" y="1481993"/>
          <a:ext cx="4225147" cy="37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Psycopg2</a:t>
          </a:r>
        </a:p>
      </dsp:txBody>
      <dsp:txXfrm>
        <a:off x="0" y="1481993"/>
        <a:ext cx="4225147" cy="370385"/>
      </dsp:txXfrm>
    </dsp:sp>
    <dsp:sp modelId="{B079BFA5-68F0-124E-BA9C-F90B1D3CEB3D}">
      <dsp:nvSpPr>
        <dsp:cNvPr id="0" name=""/>
        <dsp:cNvSpPr/>
      </dsp:nvSpPr>
      <dsp:spPr>
        <a:xfrm>
          <a:off x="0" y="1852379"/>
          <a:ext cx="42251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54DAD5-F75D-E040-93D5-DC03FBB32C0D}">
      <dsp:nvSpPr>
        <dsp:cNvPr id="0" name=""/>
        <dsp:cNvSpPr/>
      </dsp:nvSpPr>
      <dsp:spPr>
        <a:xfrm>
          <a:off x="0" y="1852379"/>
          <a:ext cx="4225147" cy="37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Pandas</a:t>
          </a:r>
        </a:p>
      </dsp:txBody>
      <dsp:txXfrm>
        <a:off x="0" y="1852379"/>
        <a:ext cx="4225147" cy="370385"/>
      </dsp:txXfrm>
    </dsp:sp>
    <dsp:sp modelId="{4A684190-42AB-1B49-94CD-0E8FCF2DCDFB}">
      <dsp:nvSpPr>
        <dsp:cNvPr id="0" name=""/>
        <dsp:cNvSpPr/>
      </dsp:nvSpPr>
      <dsp:spPr>
        <a:xfrm>
          <a:off x="0" y="2222764"/>
          <a:ext cx="422514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EFC317-A81D-534B-A9FF-FF3D0F62EB6D}">
      <dsp:nvSpPr>
        <dsp:cNvPr id="0" name=""/>
        <dsp:cNvSpPr/>
      </dsp:nvSpPr>
      <dsp:spPr>
        <a:xfrm>
          <a:off x="0" y="2222764"/>
          <a:ext cx="4225147" cy="37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NumPy</a:t>
          </a:r>
        </a:p>
      </dsp:txBody>
      <dsp:txXfrm>
        <a:off x="0" y="2222764"/>
        <a:ext cx="4225147" cy="370385"/>
      </dsp:txXfrm>
    </dsp:sp>
    <dsp:sp modelId="{52398E17-E807-4340-82A4-2089F2AF1725}">
      <dsp:nvSpPr>
        <dsp:cNvPr id="0" name=""/>
        <dsp:cNvSpPr/>
      </dsp:nvSpPr>
      <dsp:spPr>
        <a:xfrm>
          <a:off x="0" y="2593149"/>
          <a:ext cx="422514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020D62-25DE-A146-A06D-A073302EF600}">
      <dsp:nvSpPr>
        <dsp:cNvPr id="0" name=""/>
        <dsp:cNvSpPr/>
      </dsp:nvSpPr>
      <dsp:spPr>
        <a:xfrm>
          <a:off x="0" y="2593149"/>
          <a:ext cx="4225147" cy="37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D3</a:t>
          </a:r>
        </a:p>
      </dsp:txBody>
      <dsp:txXfrm>
        <a:off x="0" y="2593149"/>
        <a:ext cx="4225147" cy="370385"/>
      </dsp:txXfrm>
    </dsp:sp>
    <dsp:sp modelId="{4A12093F-ADDE-3042-B46E-1783E47AEDD8}">
      <dsp:nvSpPr>
        <dsp:cNvPr id="0" name=""/>
        <dsp:cNvSpPr/>
      </dsp:nvSpPr>
      <dsp:spPr>
        <a:xfrm>
          <a:off x="0" y="2963535"/>
          <a:ext cx="422514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5F529A-5120-A54C-B1A9-C041A440D0EA}">
      <dsp:nvSpPr>
        <dsp:cNvPr id="0" name=""/>
        <dsp:cNvSpPr/>
      </dsp:nvSpPr>
      <dsp:spPr>
        <a:xfrm>
          <a:off x="0" y="2963535"/>
          <a:ext cx="4225147" cy="37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Leaflet</a:t>
          </a:r>
        </a:p>
      </dsp:txBody>
      <dsp:txXfrm>
        <a:off x="0" y="2963535"/>
        <a:ext cx="4225147" cy="370385"/>
      </dsp:txXfrm>
    </dsp:sp>
    <dsp:sp modelId="{A72F5EB3-C569-8C4A-A4BF-D42BCEF29759}">
      <dsp:nvSpPr>
        <dsp:cNvPr id="0" name=""/>
        <dsp:cNvSpPr/>
      </dsp:nvSpPr>
      <dsp:spPr>
        <a:xfrm>
          <a:off x="0" y="3333920"/>
          <a:ext cx="422514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C69D07-32DA-E441-8C8F-8BDCCFFDBB75}">
      <dsp:nvSpPr>
        <dsp:cNvPr id="0" name=""/>
        <dsp:cNvSpPr/>
      </dsp:nvSpPr>
      <dsp:spPr>
        <a:xfrm>
          <a:off x="0" y="3333920"/>
          <a:ext cx="4225147" cy="37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Plotly</a:t>
          </a:r>
        </a:p>
      </dsp:txBody>
      <dsp:txXfrm>
        <a:off x="0" y="3333920"/>
        <a:ext cx="4225147" cy="3703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0D89C-2F87-314D-A281-C45F4DD1AD21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we were to continue this project, we would like to see if there is a correlation between GDP and passport mobility. How does the financial state of a country affect access?</a:t>
          </a:r>
        </a:p>
      </dsp:txBody>
      <dsp:txXfrm>
        <a:off x="28038" y="28038"/>
        <a:ext cx="7298593" cy="901218"/>
      </dsp:txXfrm>
    </dsp:sp>
    <dsp:sp modelId="{58D2C093-1503-B643-B7C7-6EFD13F562CA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Regional outlook – break the data into sub-regions / continents. How does total access differ per continent? </a:t>
          </a:r>
        </a:p>
      </dsp:txBody>
      <dsp:txXfrm>
        <a:off x="732583" y="1159385"/>
        <a:ext cx="7029617" cy="901218"/>
      </dsp:txXfrm>
    </dsp:sp>
    <dsp:sp modelId="{791B2AF2-7330-8843-91AF-682D914443BE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Does vicinity have an impact? Are neighboring countries more likely to share the same passport mobility?</a:t>
          </a:r>
        </a:p>
      </dsp:txBody>
      <dsp:txXfrm>
        <a:off x="1426612" y="2290733"/>
        <a:ext cx="7040133" cy="901218"/>
      </dsp:txXfrm>
    </dsp:sp>
    <dsp:sp modelId="{6EB70BA7-1A87-4B46-A810-73F34CCE4AF0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Political Spectrum – what impact does this have, if any?</a:t>
          </a:r>
        </a:p>
      </dsp:txBody>
      <dsp:txXfrm>
        <a:off x="2131157" y="3422081"/>
        <a:ext cx="7029617" cy="901218"/>
      </dsp:txXfrm>
    </dsp:sp>
    <dsp:sp modelId="{73CD4CE2-0778-A94F-BF60-590FAC9CC873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F541AAA7-FCCB-4C41-909D-6BFF6074D6A9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179082D4-9981-6C40-8449-16802D2BC16F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FEBF5-BD78-CB46-A737-4A824B287C95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65D0-4145-6447-83ED-C7B8A7570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4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565D0-4145-6447-83ED-C7B8A75707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3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8AE7-D6E8-4E42-A0DA-9DD2A26A6AB2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45E5-DF94-0741-89E2-72DBB98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8AE7-D6E8-4E42-A0DA-9DD2A26A6AB2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45E5-DF94-0741-89E2-72DBB98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8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8AE7-D6E8-4E42-A0DA-9DD2A26A6AB2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45E5-DF94-0741-89E2-72DBB98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8AE7-D6E8-4E42-A0DA-9DD2A26A6AB2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45E5-DF94-0741-89E2-72DBB98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0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8AE7-D6E8-4E42-A0DA-9DD2A26A6AB2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45E5-DF94-0741-89E2-72DBB98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8AE7-D6E8-4E42-A0DA-9DD2A26A6AB2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45E5-DF94-0741-89E2-72DBB98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8AE7-D6E8-4E42-A0DA-9DD2A26A6AB2}" type="datetimeFigureOut">
              <a:rPr lang="en-US" smtClean="0"/>
              <a:t>1/8/24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45E5-DF94-0741-89E2-72DBB98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6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8AE7-D6E8-4E42-A0DA-9DD2A26A6AB2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45E5-DF94-0741-89E2-72DBB98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5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8AE7-D6E8-4E42-A0DA-9DD2A26A6AB2}" type="datetimeFigureOut">
              <a:rPr lang="en-US" smtClean="0"/>
              <a:t>1/8/24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45E5-DF94-0741-89E2-72DBB98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1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8AE7-D6E8-4E42-A0DA-9DD2A26A6AB2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45E5-DF94-0741-89E2-72DBB98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7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B8AE7-D6E8-4E42-A0DA-9DD2A26A6AB2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45E5-DF94-0741-89E2-72DBB98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7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8AE7-D6E8-4E42-A0DA-9DD2A26A6AB2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845E5-DF94-0741-89E2-72DBB98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8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alearthdata.com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pshaper.org/" TargetMode="External"/><Relationship Id="rId4" Type="http://schemas.openxmlformats.org/officeDocument/2006/relationships/hyperlink" Target="https://github.com/ilyankou/passport-index-datase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6.jpe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19F1-09F3-296C-2E1B-81DD59EC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2351088"/>
            <a:ext cx="95631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latin typeface="Arima Madurai"/>
                <a:cs typeface="Al Bayan Plain" pitchFamily="2" charset="-78"/>
              </a:rPr>
              <a:t>Passport Mobility Analysis</a:t>
            </a:r>
          </a:p>
        </p:txBody>
      </p:sp>
    </p:spTree>
    <p:extLst>
      <p:ext uri="{BB962C8B-B14F-4D97-AF65-F5344CB8AC3E}">
        <p14:creationId xmlns:p14="http://schemas.microsoft.com/office/powerpoint/2010/main" val="1074180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B878C53-6EF6-A838-2DBA-D5D62E325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D78FC-7169-F43D-DB51-89B5C0F9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9E3-7BDC-D8C6-8377-F2294CB3A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https://www.naturalearthdata.com/</a:t>
            </a:r>
            <a:r>
              <a:rPr lang="en-US" sz="2000" dirty="0"/>
              <a:t> - where we found the country boundary data </a:t>
            </a:r>
          </a:p>
          <a:p>
            <a:r>
              <a:rPr lang="en-US" sz="2000" dirty="0">
                <a:hlinkClick r:id="rId4"/>
              </a:rPr>
              <a:t>https://github.com/ilyankou/passport-index-dataset </a:t>
            </a:r>
            <a:r>
              <a:rPr lang="en-US" sz="2000" dirty="0"/>
              <a:t>- passport entry data </a:t>
            </a:r>
          </a:p>
          <a:p>
            <a:r>
              <a:rPr lang="en-US" sz="2000" dirty="0">
                <a:hlinkClick r:id="rId5"/>
              </a:rPr>
              <a:t>https://mapshaper.org/</a:t>
            </a:r>
            <a:r>
              <a:rPr lang="en-US" sz="2000" dirty="0"/>
              <a:t> - used to combine files into a </a:t>
            </a:r>
            <a:r>
              <a:rPr lang="en-US" sz="2000" dirty="0" err="1"/>
              <a:t>geojson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06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rry green and white background&#10;&#10;Description automatically generated">
            <a:extLst>
              <a:ext uri="{FF2B5EF4-FFF2-40B4-BE49-F238E27FC236}">
                <a16:creationId xmlns:a16="http://schemas.microsoft.com/office/drawing/2014/main" id="{16FC6557-32CB-73FE-7A76-09621FE73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7930" b="152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BD7DE-8C17-0220-3A66-80401CAB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Further Research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1C721E-A474-07E8-1D08-1068FA799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2886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473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character with a sword and a sword&#10;&#10;Description automatically generated">
            <a:extLst>
              <a:ext uri="{FF2B5EF4-FFF2-40B4-BE49-F238E27FC236}">
                <a16:creationId xmlns:a16="http://schemas.microsoft.com/office/drawing/2014/main" id="{BCD41B5A-B2BD-339E-2DDB-F9EA0E596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68" b="1300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5CC01-38B5-537F-3595-2906806F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42" y="534284"/>
            <a:ext cx="3822189" cy="18999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Meet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2E2A7-4D70-1866-9E65-E2A5D098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39" y="2392478"/>
            <a:ext cx="3822189" cy="3742762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Ellis Porter</a:t>
            </a:r>
          </a:p>
          <a:p>
            <a:r>
              <a:rPr lang="en-US" dirty="0">
                <a:latin typeface="Avenir Book" panose="02000503020000020003" pitchFamily="2" charset="0"/>
              </a:rPr>
              <a:t>Isha Chaware</a:t>
            </a:r>
          </a:p>
          <a:p>
            <a:r>
              <a:rPr lang="en-US" dirty="0">
                <a:latin typeface="Avenir Book" panose="02000503020000020003" pitchFamily="2" charset="0"/>
              </a:rPr>
              <a:t>Xiang Li</a:t>
            </a:r>
          </a:p>
          <a:p>
            <a:r>
              <a:rPr lang="en-US" dirty="0">
                <a:latin typeface="Avenir Book" panose="02000503020000020003" pitchFamily="2" charset="0"/>
              </a:rPr>
              <a:t>Alexandra Turner</a:t>
            </a:r>
          </a:p>
          <a:p>
            <a:r>
              <a:rPr lang="en-US" dirty="0">
                <a:latin typeface="Avenir Book" panose="02000503020000020003" pitchFamily="2" charset="0"/>
              </a:rPr>
              <a:t>Julia Dettman</a:t>
            </a:r>
          </a:p>
        </p:txBody>
      </p:sp>
    </p:spTree>
    <p:extLst>
      <p:ext uri="{BB962C8B-B14F-4D97-AF65-F5344CB8AC3E}">
        <p14:creationId xmlns:p14="http://schemas.microsoft.com/office/powerpoint/2010/main" val="143101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86DF2-33A7-C512-C5D0-47144765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anchor="b">
            <a:normAutofit/>
          </a:bodyPr>
          <a:lstStyle/>
          <a:p>
            <a:pPr algn="ctr"/>
            <a:r>
              <a:rPr lang="en-US" sz="5600" dirty="0"/>
              <a:t>About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cartoon of people with different types of travelers&#10;&#10;Description automatically generated">
            <a:extLst>
              <a:ext uri="{FF2B5EF4-FFF2-40B4-BE49-F238E27FC236}">
                <a16:creationId xmlns:a16="http://schemas.microsoft.com/office/drawing/2014/main" id="{3DA93CCE-4CC8-F04E-D6E7-1CA0F97A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211" y="165871"/>
            <a:ext cx="2353922" cy="23539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F7E4-6C11-2FFF-3EB7-6CA79D642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653" y="2779610"/>
            <a:ext cx="4758708" cy="429791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-apple-system"/>
              </a:rPr>
              <a:t>The Interactive Visa Requirement Map is a tool designed to simplify the process of understanding global travel restrictions and visa requirements. Its primary purpose is to provide travelers with an easy-to-use, visual representation of the visa requirements for different countries, indicating whether a visa is required, visa-free, not admitted, visa on arrival, or if an e-visa is required.</a:t>
            </a:r>
            <a:endParaRPr lang="en-US" sz="2400" dirty="0"/>
          </a:p>
        </p:txBody>
      </p:sp>
      <p:pic>
        <p:nvPicPr>
          <p:cNvPr id="8" name="Picture 7" descr="A white paper with black text&#10;&#10;Description automatically generated">
            <a:extLst>
              <a:ext uri="{FF2B5EF4-FFF2-40B4-BE49-F238E27FC236}">
                <a16:creationId xmlns:a16="http://schemas.microsoft.com/office/drawing/2014/main" id="{567A969E-7391-D8FE-C879-855364EE2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9" y="3807369"/>
            <a:ext cx="2865781" cy="2507557"/>
          </a:xfrm>
          <a:prstGeom prst="rect">
            <a:avLst/>
          </a:prstGeom>
        </p:spPr>
      </p:pic>
      <p:sp>
        <p:nvSpPr>
          <p:cNvPr id="2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02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4E6-8E03-0290-D8FA-2E959321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395415"/>
            <a:ext cx="3455821" cy="800643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Fun Facts!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3B7DF-0BA4-3B70-1953-D07815AF3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222" y="1557292"/>
            <a:ext cx="4656194" cy="5164784"/>
          </a:xfrm>
        </p:spPr>
        <p:txBody>
          <a:bodyPr anchor="t">
            <a:normAutofit/>
          </a:bodyPr>
          <a:lstStyle/>
          <a:p>
            <a:r>
              <a:rPr lang="en-US" sz="1800" b="0" i="0" dirty="0">
                <a:effectLst/>
                <a:latin typeface="Slack-Lato"/>
              </a:rPr>
              <a:t>Passport Scarcity in North Korea: North Korean passports are extremely rare and are generally only issued to trusted government officials. The average citizen cannot freely travel internationally.</a:t>
            </a:r>
          </a:p>
          <a:p>
            <a:r>
              <a:rPr lang="en-US" sz="1800" b="0" i="0" dirty="0">
                <a:effectLst/>
                <a:latin typeface="Slack-Lato"/>
              </a:rPr>
              <a:t>World's Most Powerful Passports: As of 2023, Japanese and Singaporean passports are considered the most powerful in the world, offering visa-free or visa-on-arrival access to a large number of countries. </a:t>
            </a:r>
          </a:p>
          <a:p>
            <a:r>
              <a:rPr lang="en-US" sz="1800" b="0" i="0" dirty="0">
                <a:effectLst/>
                <a:latin typeface="Slack-Lato"/>
              </a:rPr>
              <a:t>Oldest Surviving Passport: The oldest surviving passport was issued in 1636 by Charles I of England. It's currently kept in the UK’s National Archives.</a:t>
            </a:r>
            <a:endParaRPr lang="en-US" sz="1800" dirty="0"/>
          </a:p>
        </p:txBody>
      </p:sp>
      <p:pic>
        <p:nvPicPr>
          <p:cNvPr id="5" name="Picture 4" descr="Immigration stamps">
            <a:extLst>
              <a:ext uri="{FF2B5EF4-FFF2-40B4-BE49-F238E27FC236}">
                <a16:creationId xmlns:a16="http://schemas.microsoft.com/office/drawing/2014/main" id="{00962BE8-75F7-A5C5-182F-E4683674F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81" r="-1" b="20279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7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F915-7C31-CBA7-E7F3-BA9D2C8C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Entry Requirements – What’s the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596A4-587A-D047-A6D3-11E109CEB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Visa-Free: The ability to enter a country without obtaining a Visa in advance. </a:t>
            </a:r>
          </a:p>
          <a:p>
            <a:r>
              <a:rPr lang="en-US" sz="2000" dirty="0"/>
              <a:t>E-Visa: An official document that permits people to enter and travel within a country</a:t>
            </a:r>
          </a:p>
          <a:p>
            <a:r>
              <a:rPr lang="en-US" sz="2000" dirty="0"/>
              <a:t>Visas-on-Arrival: Issues when the visitor arrives in a country. Travelers need not apply for a visa beforehand.</a:t>
            </a:r>
          </a:p>
          <a:p>
            <a:r>
              <a:rPr lang="en-US" sz="2000" dirty="0"/>
              <a:t>Visa Required: Travelers must apply for a visa to the country before actually travelling there.</a:t>
            </a:r>
          </a:p>
          <a:p>
            <a:r>
              <a:rPr lang="en-US" sz="2000" dirty="0"/>
              <a:t>No admission: Travelers cannot enter the country under any circumstance.</a:t>
            </a:r>
          </a:p>
        </p:txBody>
      </p:sp>
      <p:pic>
        <p:nvPicPr>
          <p:cNvPr id="12" name="Picture 11" descr="Illuminated San Francisco City Hall">
            <a:extLst>
              <a:ext uri="{FF2B5EF4-FFF2-40B4-BE49-F238E27FC236}">
                <a16:creationId xmlns:a16="http://schemas.microsoft.com/office/drawing/2014/main" id="{4BB58E19-CD26-10AB-2C6D-8FE982008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7" r="26536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846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C668A-29C2-39C7-FDA2-759C5CC8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Database &amp;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1537F-128B-E210-708D-1032C47D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3 CSV files </a:t>
            </a:r>
          </a:p>
          <a:p>
            <a:r>
              <a:rPr lang="en-US" sz="1800">
                <a:solidFill>
                  <a:schemeClr val="tx2"/>
                </a:solidFill>
              </a:rPr>
              <a:t>Mapped iso 2 codes to country name </a:t>
            </a:r>
          </a:p>
          <a:p>
            <a:r>
              <a:rPr lang="en-US" sz="1800">
                <a:solidFill>
                  <a:schemeClr val="tx2"/>
                </a:solidFill>
              </a:rPr>
              <a:t>Cleaned data in Jupyter Notebook </a:t>
            </a:r>
          </a:p>
          <a:p>
            <a:r>
              <a:rPr lang="en-US" sz="1800">
                <a:solidFill>
                  <a:schemeClr val="tx2"/>
                </a:solidFill>
              </a:rPr>
              <a:t>Created a merged database file </a:t>
            </a:r>
          </a:p>
          <a:p>
            <a:r>
              <a:rPr lang="en-US" sz="1800">
                <a:solidFill>
                  <a:schemeClr val="tx2"/>
                </a:solidFill>
              </a:rPr>
              <a:t>Used PyMongo to load the geojson file onto flask app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Graphic 19" descr="Open Folder">
            <a:extLst>
              <a:ext uri="{FF2B5EF4-FFF2-40B4-BE49-F238E27FC236}">
                <a16:creationId xmlns:a16="http://schemas.microsoft.com/office/drawing/2014/main" id="{234EB186-0ABD-2323-658B-44143A64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9456-D0AE-C2BD-436F-5850A069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3"/>
            <a:ext cx="3687491" cy="1594189"/>
          </a:xfrm>
        </p:spPr>
        <p:txBody>
          <a:bodyPr anchor="t">
            <a:normAutofit/>
          </a:bodyPr>
          <a:lstStyle/>
          <a:p>
            <a:r>
              <a:rPr lang="en-US" sz="3200"/>
              <a:t>Passports Index: Graphs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F392A-F78B-42D0-C3CE-80CD5392C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546" y="751555"/>
            <a:ext cx="6012254" cy="1766458"/>
          </a:xfrm>
        </p:spPr>
        <p:txBody>
          <a:bodyPr anchor="t">
            <a:normAutofit/>
          </a:bodyPr>
          <a:lstStyle/>
          <a:p>
            <a:r>
              <a:rPr lang="en-US" sz="2000"/>
              <a:t>Top 10 countries by each requirement </a:t>
            </a:r>
          </a:p>
          <a:p>
            <a:r>
              <a:rPr lang="en-US" sz="2000"/>
              <a:t>Visa free</a:t>
            </a:r>
          </a:p>
          <a:p>
            <a:r>
              <a:rPr lang="en-US" sz="2000"/>
              <a:t>Visa on arrival </a:t>
            </a:r>
          </a:p>
          <a:p>
            <a:r>
              <a:rPr lang="en-US" sz="2000"/>
              <a:t>E visa </a:t>
            </a:r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1CB572C0-152D-DDD8-E740-9BD7F7AB0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23" b="29437"/>
          <a:stretch/>
        </p:blipFill>
        <p:spPr>
          <a:xfrm>
            <a:off x="-2" y="2818262"/>
            <a:ext cx="12192002" cy="403973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392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C8D6C-EC8A-5156-748E-A742A0B5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Flask App Visualizations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8C7CBF-AD48-8A1A-7ADB-35209ED67B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06789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21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D8C2594-D090-8C08-EF11-EB4DE055D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-10174" y="0"/>
            <a:ext cx="12202174" cy="1519356"/>
            <a:chOff x="0" y="-29768"/>
            <a:chExt cx="12202174" cy="15193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67DAAF-FAFC-5F06-CF11-BAF56802B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5444F7-2B28-FE14-30BA-B2830707F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2D1903-3F69-B19C-EF04-221ACB4E8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B2706F-B1F1-4E0C-A0FE-401FD703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Dependencies</a:t>
            </a:r>
          </a:p>
        </p:txBody>
      </p:sp>
      <p:pic>
        <p:nvPicPr>
          <p:cNvPr id="6" name="Picture 5" descr="A blue elephant head with white outline on black background&#10;&#10;Description automatically generated">
            <a:extLst>
              <a:ext uri="{FF2B5EF4-FFF2-40B4-BE49-F238E27FC236}">
                <a16:creationId xmlns:a16="http://schemas.microsoft.com/office/drawing/2014/main" id="{1174BC23-6145-6186-3E79-E0430F7FD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809" y="2341723"/>
            <a:ext cx="3240886" cy="36009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AF0212-0DB3-F9E7-C328-F01999770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081" y="3209905"/>
            <a:ext cx="2513719" cy="835812"/>
          </a:xfrm>
          <a:prstGeom prst="rect">
            <a:avLst/>
          </a:prstGeom>
        </p:spPr>
      </p:pic>
      <p:pic>
        <p:nvPicPr>
          <p:cNvPr id="12" name="Picture 11" descr="A logo for a company&#10;&#10;Description automatically generated">
            <a:extLst>
              <a:ext uri="{FF2B5EF4-FFF2-40B4-BE49-F238E27FC236}">
                <a16:creationId xmlns:a16="http://schemas.microsoft.com/office/drawing/2014/main" id="{5D45A1CC-3A14-8745-F936-1762253D5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0081" y="4238714"/>
            <a:ext cx="2513719" cy="672419"/>
          </a:xfrm>
          <a:prstGeom prst="rect">
            <a:avLst/>
          </a:pr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6A2EE5D-B72B-777A-BA91-CB8A7ACB7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650549"/>
              </p:ext>
            </p:extLst>
          </p:nvPr>
        </p:nvGraphicFramePr>
        <p:xfrm>
          <a:off x="876692" y="2308124"/>
          <a:ext cx="4225147" cy="3704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8545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3926</TotalTime>
  <Words>467</Words>
  <Application>Microsoft Macintosh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Arima Madurai</vt:lpstr>
      <vt:lpstr>Avenir Book</vt:lpstr>
      <vt:lpstr>Calibri</vt:lpstr>
      <vt:lpstr>Calibri Light</vt:lpstr>
      <vt:lpstr>Slack-Lato</vt:lpstr>
      <vt:lpstr>Office Theme</vt:lpstr>
      <vt:lpstr>Passport Mobility Analysis</vt:lpstr>
      <vt:lpstr>Meet The Team</vt:lpstr>
      <vt:lpstr>About</vt:lpstr>
      <vt:lpstr>Fun Facts!</vt:lpstr>
      <vt:lpstr>Entry Requirements – What’s the difference?</vt:lpstr>
      <vt:lpstr>Database &amp; Data cleaning</vt:lpstr>
      <vt:lpstr>Passports Index: Graphs Created</vt:lpstr>
      <vt:lpstr>Flask App Visualizations</vt:lpstr>
      <vt:lpstr>Dependencies</vt:lpstr>
      <vt:lpstr>Data Sources</vt:lpstr>
      <vt:lpstr>Further Research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Passport Mobility Analysis</dc:title>
  <dc:creator>S: Dettman, Julia (jdettman6)</dc:creator>
  <cp:lastModifiedBy>S: Dettman, Julia (jdettman6)</cp:lastModifiedBy>
  <cp:revision>6</cp:revision>
  <dcterms:created xsi:type="dcterms:W3CDTF">2024-01-05T00:55:20Z</dcterms:created>
  <dcterms:modified xsi:type="dcterms:W3CDTF">2024-01-09T00:28:25Z</dcterms:modified>
</cp:coreProperties>
</file>