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C2-309D-4589-80DD-D1A91671AA1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D18D-9296-43F6-B63C-C2B3E3A2C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5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C2-309D-4589-80DD-D1A91671AA1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D18D-9296-43F6-B63C-C2B3E3A2C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7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C2-309D-4589-80DD-D1A91671AA1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D18D-9296-43F6-B63C-C2B3E3A2C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1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C2-309D-4589-80DD-D1A91671AA1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D18D-9296-43F6-B63C-C2B3E3A2C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6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C2-309D-4589-80DD-D1A91671AA1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D18D-9296-43F6-B63C-C2B3E3A2C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C2-309D-4589-80DD-D1A91671AA1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D18D-9296-43F6-B63C-C2B3E3A2C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5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C2-309D-4589-80DD-D1A91671AA1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D18D-9296-43F6-B63C-C2B3E3A2C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9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C2-309D-4589-80DD-D1A91671AA1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D18D-9296-43F6-B63C-C2B3E3A2C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C2-309D-4589-80DD-D1A91671AA1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D18D-9296-43F6-B63C-C2B3E3A2C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C2-309D-4589-80DD-D1A91671AA1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D18D-9296-43F6-B63C-C2B3E3A2C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2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C2-309D-4589-80DD-D1A91671AA1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D18D-9296-43F6-B63C-C2B3E3A2C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0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0FC2-309D-4589-80DD-D1A91671AA1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D18D-9296-43F6-B63C-C2B3E3A2C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7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69D55D-BA71-4701-AD5E-2814C879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33" y="0"/>
            <a:ext cx="7932922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B96B968-654C-4447-B087-B910A48E24A4}"/>
              </a:ext>
            </a:extLst>
          </p:cNvPr>
          <p:cNvSpPr/>
          <p:nvPr/>
        </p:nvSpPr>
        <p:spPr>
          <a:xfrm>
            <a:off x="599046" y="0"/>
            <a:ext cx="7852096" cy="685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7ED4AE-DC36-4E3E-889E-E6CE57B29FAA}"/>
              </a:ext>
            </a:extLst>
          </p:cNvPr>
          <p:cNvSpPr/>
          <p:nvPr/>
        </p:nvSpPr>
        <p:spPr>
          <a:xfrm>
            <a:off x="875883" y="75498"/>
            <a:ext cx="7298422" cy="4026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8E5DBC-50CA-4F59-9700-93D32DFD6EBB}"/>
              </a:ext>
            </a:extLst>
          </p:cNvPr>
          <p:cNvSpPr/>
          <p:nvPr/>
        </p:nvSpPr>
        <p:spPr>
          <a:xfrm>
            <a:off x="875883" y="675317"/>
            <a:ext cx="7298422" cy="2223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16AE66-3758-454C-B63C-6BE49220B271}"/>
              </a:ext>
            </a:extLst>
          </p:cNvPr>
          <p:cNvSpPr/>
          <p:nvPr/>
        </p:nvSpPr>
        <p:spPr>
          <a:xfrm>
            <a:off x="708869" y="650152"/>
            <a:ext cx="7632450" cy="51046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3CEFF9-82DA-4D6A-951C-91941EEF6C7C}"/>
              </a:ext>
            </a:extLst>
          </p:cNvPr>
          <p:cNvSpPr/>
          <p:nvPr/>
        </p:nvSpPr>
        <p:spPr>
          <a:xfrm>
            <a:off x="708869" y="5800983"/>
            <a:ext cx="7632450" cy="101507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0ED40B-13A6-42AA-8A20-1BA73B35D857}"/>
              </a:ext>
            </a:extLst>
          </p:cNvPr>
          <p:cNvSpPr/>
          <p:nvPr/>
        </p:nvSpPr>
        <p:spPr>
          <a:xfrm>
            <a:off x="692858" y="33557"/>
            <a:ext cx="7632450" cy="5704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367669-A3F8-4F29-A1D6-341A876FAA65}"/>
              </a:ext>
            </a:extLst>
          </p:cNvPr>
          <p:cNvSpPr/>
          <p:nvPr/>
        </p:nvSpPr>
        <p:spPr>
          <a:xfrm>
            <a:off x="859872" y="1018843"/>
            <a:ext cx="7298422" cy="29123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980D47-F9F6-4DF0-8EF2-6FAA804519AD}"/>
              </a:ext>
            </a:extLst>
          </p:cNvPr>
          <p:cNvSpPr/>
          <p:nvPr/>
        </p:nvSpPr>
        <p:spPr>
          <a:xfrm>
            <a:off x="875883" y="1354818"/>
            <a:ext cx="7298422" cy="39554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274F67-1038-403C-A264-05FAECA4CEFC}"/>
              </a:ext>
            </a:extLst>
          </p:cNvPr>
          <p:cNvSpPr/>
          <p:nvPr/>
        </p:nvSpPr>
        <p:spPr>
          <a:xfrm>
            <a:off x="919361" y="1413541"/>
            <a:ext cx="4919377" cy="38211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A86259-9572-4996-B01A-C6230D7314CB}"/>
              </a:ext>
            </a:extLst>
          </p:cNvPr>
          <p:cNvSpPr/>
          <p:nvPr/>
        </p:nvSpPr>
        <p:spPr>
          <a:xfrm>
            <a:off x="5948561" y="1413540"/>
            <a:ext cx="2190925" cy="382118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2EF188-32C9-4E0A-93E7-1C296D56DA44}"/>
              </a:ext>
            </a:extLst>
          </p:cNvPr>
          <p:cNvSpPr/>
          <p:nvPr/>
        </p:nvSpPr>
        <p:spPr>
          <a:xfrm>
            <a:off x="875883" y="5939406"/>
            <a:ext cx="7282411" cy="3551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F550F1-1FF0-4F6F-8ACE-9538D88E4732}"/>
              </a:ext>
            </a:extLst>
          </p:cNvPr>
          <p:cNvSpPr/>
          <p:nvPr/>
        </p:nvSpPr>
        <p:spPr>
          <a:xfrm>
            <a:off x="875883" y="6385421"/>
            <a:ext cx="7282411" cy="35513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E8529B-28D1-4839-BCA5-4EF00C914F63}"/>
              </a:ext>
            </a:extLst>
          </p:cNvPr>
          <p:cNvSpPr/>
          <p:nvPr/>
        </p:nvSpPr>
        <p:spPr>
          <a:xfrm>
            <a:off x="919361" y="83887"/>
            <a:ext cx="1295333" cy="1258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61FAB6-4282-4306-93C3-3DA1492F9D76}"/>
              </a:ext>
            </a:extLst>
          </p:cNvPr>
          <p:cNvSpPr/>
          <p:nvPr/>
        </p:nvSpPr>
        <p:spPr>
          <a:xfrm>
            <a:off x="6795849" y="83887"/>
            <a:ext cx="1295333" cy="1258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A61822-6227-43A3-BA84-B3FDD3562BC7}"/>
              </a:ext>
            </a:extLst>
          </p:cNvPr>
          <p:cNvSpPr/>
          <p:nvPr/>
        </p:nvSpPr>
        <p:spPr>
          <a:xfrm>
            <a:off x="5989739" y="1440114"/>
            <a:ext cx="2059498" cy="32996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D4E8B3-7C00-4BF1-846B-3D7A34D94CE6}"/>
              </a:ext>
            </a:extLst>
          </p:cNvPr>
          <p:cNvSpPr/>
          <p:nvPr/>
        </p:nvSpPr>
        <p:spPr>
          <a:xfrm>
            <a:off x="6005752" y="4797108"/>
            <a:ext cx="2059498" cy="3369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E15B45-6844-4365-A66D-5BDB7ED2BCDD}"/>
              </a:ext>
            </a:extLst>
          </p:cNvPr>
          <p:cNvSpPr/>
          <p:nvPr/>
        </p:nvSpPr>
        <p:spPr>
          <a:xfrm>
            <a:off x="6073629" y="1501629"/>
            <a:ext cx="1879134" cy="4054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1B831D-9FD7-4277-A8F9-3919D6A41998}"/>
              </a:ext>
            </a:extLst>
          </p:cNvPr>
          <p:cNvSpPr/>
          <p:nvPr/>
        </p:nvSpPr>
        <p:spPr>
          <a:xfrm>
            <a:off x="6066954" y="1949049"/>
            <a:ext cx="1879134" cy="7354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16A139-7AE1-4ECD-B372-D150E252C2E7}"/>
              </a:ext>
            </a:extLst>
          </p:cNvPr>
          <p:cNvSpPr/>
          <p:nvPr/>
        </p:nvSpPr>
        <p:spPr>
          <a:xfrm>
            <a:off x="6070767" y="2745300"/>
            <a:ext cx="1879134" cy="153588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D83BFF-57EC-444F-ABA6-0A8EE3FF7B1C}"/>
              </a:ext>
            </a:extLst>
          </p:cNvPr>
          <p:cNvSpPr/>
          <p:nvPr/>
        </p:nvSpPr>
        <p:spPr>
          <a:xfrm>
            <a:off x="6055521" y="4419611"/>
            <a:ext cx="1879134" cy="2796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A4907F-920A-40C4-A4EE-AC66950D6F3F}"/>
              </a:ext>
            </a:extLst>
          </p:cNvPr>
          <p:cNvSpPr/>
          <p:nvPr/>
        </p:nvSpPr>
        <p:spPr>
          <a:xfrm>
            <a:off x="936139" y="1431725"/>
            <a:ext cx="4862186" cy="3187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EA1880-E126-40EE-BF63-60545C4F6C9F}"/>
              </a:ext>
            </a:extLst>
          </p:cNvPr>
          <p:cNvSpPr/>
          <p:nvPr/>
        </p:nvSpPr>
        <p:spPr>
          <a:xfrm>
            <a:off x="947956" y="1806422"/>
            <a:ext cx="4862186" cy="26564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033BCF-854B-43CE-B3FB-61D54F0C7EF4}"/>
              </a:ext>
            </a:extLst>
          </p:cNvPr>
          <p:cNvSpPr/>
          <p:nvPr/>
        </p:nvSpPr>
        <p:spPr>
          <a:xfrm>
            <a:off x="947956" y="2139181"/>
            <a:ext cx="4833591" cy="29697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49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3</cp:revision>
  <dcterms:created xsi:type="dcterms:W3CDTF">2025-10-01T02:03:07Z</dcterms:created>
  <dcterms:modified xsi:type="dcterms:W3CDTF">2025-10-01T06:58:58Z</dcterms:modified>
</cp:coreProperties>
</file>