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EFF"/>
    <a:srgbClr val="E5F4FB"/>
    <a:srgbClr val="E0E8F8"/>
    <a:srgbClr val="E8F4FE"/>
    <a:srgbClr val="F5F3FF"/>
    <a:srgbClr val="FDF3FF"/>
    <a:srgbClr val="C3DDF9"/>
    <a:srgbClr val="DCBADC"/>
    <a:srgbClr val="8A468A"/>
    <a:srgbClr val="5E4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2488-420C-4CF0-BE7C-5BBC710F5E3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92E1-D6A5-4FFD-BCC2-7EED2511D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C8DFB-BA48-F0CA-BF5C-A0A1F2A926E2}"/>
              </a:ext>
            </a:extLst>
          </p:cNvPr>
          <p:cNvSpPr/>
          <p:nvPr/>
        </p:nvSpPr>
        <p:spPr>
          <a:xfrm>
            <a:off x="3628416" y="863331"/>
            <a:ext cx="11031166" cy="8443608"/>
          </a:xfrm>
          <a:prstGeom prst="rect">
            <a:avLst/>
          </a:prstGeom>
          <a:solidFill>
            <a:srgbClr val="F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CD35DE-55E4-8CEB-C7BA-F29C54D5732B}"/>
              </a:ext>
            </a:extLst>
          </p:cNvPr>
          <p:cNvSpPr/>
          <p:nvPr/>
        </p:nvSpPr>
        <p:spPr>
          <a:xfrm>
            <a:off x="3875821" y="1106523"/>
            <a:ext cx="10536357" cy="5434730"/>
          </a:xfrm>
          <a:prstGeom prst="roundRect">
            <a:avLst>
              <a:gd name="adj" fmla="val 2049"/>
            </a:avLst>
          </a:prstGeom>
          <a:gradFill>
            <a:gsLst>
              <a:gs pos="0">
                <a:srgbClr val="C3DDF9"/>
              </a:gs>
              <a:gs pos="100000">
                <a:srgbClr val="DCBADC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D8960-3500-DC32-1366-CBA15DED2CFF}"/>
              </a:ext>
            </a:extLst>
          </p:cNvPr>
          <p:cNvGrpSpPr/>
          <p:nvPr/>
        </p:nvGrpSpPr>
        <p:grpSpPr>
          <a:xfrm>
            <a:off x="9238668" y="6739880"/>
            <a:ext cx="5173511" cy="999309"/>
            <a:chOff x="9238668" y="6739880"/>
            <a:chExt cx="5173511" cy="99930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B0B177-0638-66EB-D889-DB5FA62C5E74}"/>
                </a:ext>
              </a:extLst>
            </p:cNvPr>
            <p:cNvSpPr/>
            <p:nvPr/>
          </p:nvSpPr>
          <p:spPr>
            <a:xfrm>
              <a:off x="9238668" y="6739880"/>
              <a:ext cx="5173511" cy="999309"/>
            </a:xfrm>
            <a:prstGeom prst="roundRect">
              <a:avLst>
                <a:gd name="adj" fmla="val 13415"/>
              </a:avLst>
            </a:prstGeom>
            <a:gradFill>
              <a:gsLst>
                <a:gs pos="0">
                  <a:srgbClr val="D3E9DD"/>
                </a:gs>
                <a:gs pos="100000">
                  <a:srgbClr val="B7E3A5"/>
                </a:gs>
              </a:gsLst>
              <a:lin ang="3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pic>
          <p:nvPicPr>
            <p:cNvPr id="1026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22F9CDC6-B521-C62A-93A7-A74E3B371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891" y="6850935"/>
              <a:ext cx="843064" cy="7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B02878-0F65-9092-CA04-0AC7EF035005}"/>
              </a:ext>
            </a:extLst>
          </p:cNvPr>
          <p:cNvGrpSpPr/>
          <p:nvPr/>
        </p:nvGrpSpPr>
        <p:grpSpPr>
          <a:xfrm>
            <a:off x="9238668" y="7937818"/>
            <a:ext cx="5173511" cy="999309"/>
            <a:chOff x="9238668" y="7937818"/>
            <a:chExt cx="5173511" cy="99930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9C0538D-BE62-3DE6-022A-F5F5126E0D09}"/>
                </a:ext>
              </a:extLst>
            </p:cNvPr>
            <p:cNvSpPr/>
            <p:nvPr/>
          </p:nvSpPr>
          <p:spPr>
            <a:xfrm>
              <a:off x="9238668" y="7937818"/>
              <a:ext cx="5173511" cy="999309"/>
            </a:xfrm>
            <a:prstGeom prst="roundRect">
              <a:avLst>
                <a:gd name="adj" fmla="val 13415"/>
              </a:avLst>
            </a:prstGeom>
            <a:gradFill>
              <a:gsLst>
                <a:gs pos="0">
                  <a:srgbClr val="D3E9DD"/>
                </a:gs>
                <a:gs pos="100000">
                  <a:srgbClr val="B7E3A5"/>
                </a:gs>
              </a:gsLst>
              <a:lin ang="3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pic>
          <p:nvPicPr>
            <p:cNvPr id="10" name="Picture 2" descr="Checkmark PNG, Checkmark Transparent Background - FreeIconsPNG">
              <a:extLst>
                <a:ext uri="{FF2B5EF4-FFF2-40B4-BE49-F238E27FC236}">
                  <a16:creationId xmlns:a16="http://schemas.microsoft.com/office/drawing/2014/main" id="{47CD374A-F599-7396-8533-F5DE2881F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891" y="8048872"/>
              <a:ext cx="843064" cy="7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4C25C-C18C-64AF-7663-48C6C26D232B}"/>
              </a:ext>
            </a:extLst>
          </p:cNvPr>
          <p:cNvGrpSpPr/>
          <p:nvPr/>
        </p:nvGrpSpPr>
        <p:grpSpPr>
          <a:xfrm>
            <a:off x="3875821" y="6739880"/>
            <a:ext cx="5173511" cy="999309"/>
            <a:chOff x="3875821" y="6739880"/>
            <a:chExt cx="5173511" cy="9993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BDEB33-A38E-BA99-A55A-3146312D7B88}"/>
                </a:ext>
              </a:extLst>
            </p:cNvPr>
            <p:cNvSpPr/>
            <p:nvPr/>
          </p:nvSpPr>
          <p:spPr>
            <a:xfrm>
              <a:off x="3875821" y="6739880"/>
              <a:ext cx="5173511" cy="999309"/>
            </a:xfrm>
            <a:prstGeom prst="roundRect">
              <a:avLst>
                <a:gd name="adj" fmla="val 13415"/>
              </a:avLst>
            </a:prstGeom>
            <a:gradFill>
              <a:gsLst>
                <a:gs pos="0">
                  <a:srgbClr val="FDDEBF"/>
                </a:gs>
                <a:gs pos="100000">
                  <a:srgbClr val="E5B3A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  <p:pic>
          <p:nvPicPr>
            <p:cNvPr id="1028" name="Picture 4" descr="❌ Cross Mark - Royalty-Free GIF - Animated Sticker - Free PNG - Animated  Icon">
              <a:extLst>
                <a:ext uri="{FF2B5EF4-FFF2-40B4-BE49-F238E27FC236}">
                  <a16:creationId xmlns:a16="http://schemas.microsoft.com/office/drawing/2014/main" id="{CE05F5C4-86E4-5FD4-2231-698BA8911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432" y="6798390"/>
              <a:ext cx="882288" cy="88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9C4C19-25BA-CD9E-D16B-476CB0F8B3F9}"/>
              </a:ext>
            </a:extLst>
          </p:cNvPr>
          <p:cNvGrpSpPr/>
          <p:nvPr/>
        </p:nvGrpSpPr>
        <p:grpSpPr>
          <a:xfrm>
            <a:off x="3875821" y="7937818"/>
            <a:ext cx="5173511" cy="999309"/>
            <a:chOff x="3875821" y="7937818"/>
            <a:chExt cx="5173511" cy="99930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F1850B-0490-F881-2695-BB76CE82A74F}"/>
                </a:ext>
              </a:extLst>
            </p:cNvPr>
            <p:cNvSpPr/>
            <p:nvPr/>
          </p:nvSpPr>
          <p:spPr>
            <a:xfrm>
              <a:off x="3875821" y="7937818"/>
              <a:ext cx="5173511" cy="999309"/>
            </a:xfrm>
            <a:prstGeom prst="roundRect">
              <a:avLst>
                <a:gd name="adj" fmla="val 13415"/>
              </a:avLst>
            </a:prstGeom>
            <a:gradFill>
              <a:gsLst>
                <a:gs pos="0">
                  <a:srgbClr val="FDDEBF"/>
                </a:gs>
                <a:gs pos="100000">
                  <a:srgbClr val="E5B3A3"/>
                </a:gs>
              </a:gsLst>
              <a:lin ang="108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  <p:pic>
          <p:nvPicPr>
            <p:cNvPr id="11" name="Picture 4" descr="❌ Cross Mark - Royalty-Free GIF - Animated Sticker - Free PNG - Animated  Icon">
              <a:extLst>
                <a:ext uri="{FF2B5EF4-FFF2-40B4-BE49-F238E27FC236}">
                  <a16:creationId xmlns:a16="http://schemas.microsoft.com/office/drawing/2014/main" id="{E436F2CE-E530-F9F7-C386-B4C90B946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432" y="7996326"/>
              <a:ext cx="882288" cy="88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49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F0EA4B-5AB4-752B-5BBA-4BB79A1DD637}"/>
              </a:ext>
            </a:extLst>
          </p:cNvPr>
          <p:cNvSpPr/>
          <p:nvPr/>
        </p:nvSpPr>
        <p:spPr>
          <a:xfrm>
            <a:off x="3875821" y="1106523"/>
            <a:ext cx="10536357" cy="5434730"/>
          </a:xfrm>
          <a:prstGeom prst="roundRect">
            <a:avLst>
              <a:gd name="adj" fmla="val 2049"/>
            </a:avLst>
          </a:prstGeom>
          <a:gradFill>
            <a:gsLst>
              <a:gs pos="0">
                <a:srgbClr val="78128C"/>
              </a:gs>
              <a:gs pos="100000">
                <a:srgbClr val="31369F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5714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Biolab Col1</dc:creator>
  <cp:lastModifiedBy>Biolab Col1</cp:lastModifiedBy>
  <cp:revision>3</cp:revision>
  <dcterms:created xsi:type="dcterms:W3CDTF">2023-03-29T08:53:53Z</dcterms:created>
  <dcterms:modified xsi:type="dcterms:W3CDTF">2023-03-29T15:44:29Z</dcterms:modified>
</cp:coreProperties>
</file>