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8C1B-3842-4CA2-BC7A-22667521F1F7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C452-7AA4-4C3F-82A2-A942E313D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838200"/>
            <a:ext cx="9188824" cy="488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1377077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get the source code in to R: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Go to File -&gt; Source R code and select the </a:t>
            </a:r>
            <a:r>
              <a:rPr lang="en-US" sz="1200" dirty="0" err="1" smtClean="0"/>
              <a:t>ambur</a:t>
            </a:r>
            <a:r>
              <a:rPr lang="en-US" sz="1200" dirty="0" smtClean="0"/>
              <a:t> R file  with code</a:t>
            </a:r>
          </a:p>
          <a:p>
            <a:endParaRPr lang="en-US" sz="1200" dirty="0" smtClean="0"/>
          </a:p>
          <a:p>
            <a:r>
              <a:rPr lang="en-US" sz="1200" dirty="0" smtClean="0"/>
              <a:t>Or: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- Open the code in a text editor like WordPad and copy and paste directly into R at the console prompt.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9" y="3657600"/>
            <a:ext cx="453592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42863" y="304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Getting AMBUR code/scripts in to R for testing…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7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990600"/>
            <a:ext cx="9185687" cy="487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5600" y="3657600"/>
            <a:ext cx="26670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0600" y="1284744"/>
            <a:ext cx="434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capture data from a vegetation line or other boundary using transects: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Load Source R code: </a:t>
            </a:r>
            <a:r>
              <a:rPr lang="en-US" sz="1200" dirty="0" err="1" smtClean="0"/>
              <a:t>ambur.trancapture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Type the following at R console prompt: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</a:t>
            </a:r>
            <a:r>
              <a:rPr lang="en-US" sz="1200" dirty="0" err="1" smtClean="0"/>
              <a:t>ambur.trancapture</a:t>
            </a:r>
            <a:r>
              <a:rPr lang="en-US" sz="1200" dirty="0" smtClean="0"/>
              <a:t>()</a:t>
            </a:r>
          </a:p>
          <a:p>
            <a:endParaRPr lang="en-US" sz="1200" dirty="0"/>
          </a:p>
          <a:p>
            <a:r>
              <a:rPr lang="en-US" sz="1200" dirty="0" smtClean="0"/>
              <a:t>-Follow the instruction prompts</a:t>
            </a:r>
          </a:p>
          <a:p>
            <a:endParaRPr lang="en-US" sz="1200" dirty="0"/>
          </a:p>
          <a:p>
            <a:r>
              <a:rPr lang="en-US" sz="1200" dirty="0" smtClean="0"/>
              <a:t>-The 'select shoreline’ prompt is where a vegetation or other boundary polyline </a:t>
            </a:r>
            <a:r>
              <a:rPr lang="en-US" sz="1200" dirty="0" err="1" smtClean="0"/>
              <a:t>shapefile</a:t>
            </a:r>
            <a:r>
              <a:rPr lang="en-US" sz="1200" dirty="0" smtClean="0"/>
              <a:t> is selected.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‘select transects’ prompt is where the “</a:t>
            </a:r>
            <a:r>
              <a:rPr lang="en-US" sz="1200" dirty="0" err="1" smtClean="0"/>
              <a:t>original_transects.shp</a:t>
            </a:r>
            <a:r>
              <a:rPr lang="en-US" sz="1200" dirty="0" smtClean="0"/>
              <a:t>” </a:t>
            </a:r>
            <a:r>
              <a:rPr lang="en-US" sz="1200" dirty="0" err="1" smtClean="0"/>
              <a:t>shapefile</a:t>
            </a:r>
            <a:r>
              <a:rPr lang="en-US" sz="1200" dirty="0" smtClean="0"/>
              <a:t> is chosen.  This </a:t>
            </a:r>
            <a:r>
              <a:rPr lang="en-US" sz="1200" dirty="0" err="1" smtClean="0"/>
              <a:t>shapefile</a:t>
            </a:r>
            <a:r>
              <a:rPr lang="en-US" sz="1200" dirty="0" smtClean="0"/>
              <a:t> is generated by the </a:t>
            </a:r>
            <a:r>
              <a:rPr lang="en-US" sz="1200" dirty="0" err="1" smtClean="0"/>
              <a:t>ambur.statshape</a:t>
            </a:r>
            <a:r>
              <a:rPr lang="en-US" sz="1200" dirty="0" smtClean="0"/>
              <a:t> function or building </a:t>
            </a:r>
            <a:r>
              <a:rPr lang="en-US" sz="1200" dirty="0" err="1" smtClean="0"/>
              <a:t>shapefiles</a:t>
            </a:r>
            <a:r>
              <a:rPr lang="en-US" sz="1200" dirty="0" smtClean="0"/>
              <a:t> after analyzing capture points in the </a:t>
            </a:r>
            <a:r>
              <a:rPr lang="en-US" sz="1200" dirty="0" err="1" smtClean="0"/>
              <a:t>ambur</a:t>
            </a:r>
            <a:r>
              <a:rPr lang="en-US" sz="1200" dirty="0" smtClean="0"/>
              <a:t> GUI.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An new </a:t>
            </a:r>
            <a:r>
              <a:rPr lang="en-US" sz="1200" dirty="0" err="1" smtClean="0"/>
              <a:t>shapefile</a:t>
            </a:r>
            <a:r>
              <a:rPr lang="en-US" sz="1200" dirty="0" smtClean="0"/>
              <a:t> is generated in a new folder called </a:t>
            </a:r>
            <a:r>
              <a:rPr lang="en-US" sz="1200" dirty="0" err="1" smtClean="0"/>
              <a:t>AMBUR_capture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NOTE: Vegetation lines or other boundary types do not need any special fields in the attribute table to be used with this R function.  This R function is different than the stock </a:t>
            </a:r>
            <a:r>
              <a:rPr lang="en-US" sz="1200" dirty="0" err="1" smtClean="0"/>
              <a:t>ambur.capture</a:t>
            </a:r>
            <a:r>
              <a:rPr lang="en-US" sz="1200" dirty="0" smtClean="0"/>
              <a:t> function.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942863" y="304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Setbacks Lines/Points Using custom AMBUR functions for NCDCM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8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" y="914400"/>
            <a:ext cx="9108141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43200" y="2192550"/>
            <a:ext cx="2667000" cy="32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4267200"/>
            <a:ext cx="2971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1284744"/>
            <a:ext cx="4343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generate setback lines and points: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Load Source R code: </a:t>
            </a:r>
            <a:r>
              <a:rPr lang="en-US" sz="1200" dirty="0" err="1" smtClean="0"/>
              <a:t>ambur.setback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Type the following at R console prompt: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</a:t>
            </a:r>
            <a:r>
              <a:rPr lang="en-US" sz="1200" dirty="0" err="1" smtClean="0"/>
              <a:t>ambur.setback</a:t>
            </a:r>
            <a:r>
              <a:rPr lang="en-US" sz="1200" dirty="0" smtClean="0"/>
              <a:t>(multiplier=30, </a:t>
            </a:r>
            <a:r>
              <a:rPr lang="en-US" sz="1200" dirty="0" err="1" smtClean="0"/>
              <a:t>rate.field</a:t>
            </a:r>
            <a:r>
              <a:rPr lang="en-US" sz="1200" dirty="0" smtClean="0"/>
              <a:t>="EPR")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*multiplier is the number of years or a raw number to multiply with shoreline change rates</a:t>
            </a:r>
          </a:p>
          <a:p>
            <a:endParaRPr lang="en-US" sz="1200" dirty="0"/>
          </a:p>
          <a:p>
            <a:r>
              <a:rPr lang="en-US" sz="1200" dirty="0" smtClean="0"/>
              <a:t>*</a:t>
            </a:r>
            <a:r>
              <a:rPr lang="en-US" sz="1200" dirty="0" err="1" smtClean="0"/>
              <a:t>rate.field</a:t>
            </a:r>
            <a:r>
              <a:rPr lang="en-US" sz="1200" dirty="0" smtClean="0"/>
              <a:t> is the name of the field in the </a:t>
            </a:r>
            <a:r>
              <a:rPr lang="en-US" sz="1200" dirty="0" err="1" smtClean="0"/>
              <a:t>shapefile’s</a:t>
            </a:r>
            <a:r>
              <a:rPr lang="en-US" sz="1200" dirty="0" smtClean="0"/>
              <a:t> table (in quotes) containing shoreline change rates.  You may enter a number here (not in quotes) if you want a single rate applied all transects.  (negative is erosion/ positive is accretion)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-Follow the instruction prompts after entering the command and select the </a:t>
            </a:r>
            <a:r>
              <a:rPr lang="en-US" sz="1200" dirty="0" err="1" smtClean="0"/>
              <a:t>ambur.trancapture</a:t>
            </a:r>
            <a:r>
              <a:rPr lang="en-US" sz="1200" dirty="0" smtClean="0"/>
              <a:t> (</a:t>
            </a:r>
            <a:r>
              <a:rPr lang="en-US" sz="1200" dirty="0" err="1" smtClean="0"/>
              <a:t>transect_captured_pts.shp</a:t>
            </a:r>
            <a:r>
              <a:rPr lang="en-US" sz="1200" dirty="0" smtClean="0"/>
              <a:t>) generated points </a:t>
            </a:r>
            <a:r>
              <a:rPr lang="en-US" sz="1200" dirty="0" err="1" smtClean="0"/>
              <a:t>shapefile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-New points and polyline </a:t>
            </a:r>
            <a:r>
              <a:rPr lang="en-US" sz="1200" dirty="0" err="1" smtClean="0"/>
              <a:t>shapefiles</a:t>
            </a:r>
            <a:r>
              <a:rPr lang="en-US" sz="1200" dirty="0" smtClean="0"/>
              <a:t> will are generated with setback positions in the folder with the </a:t>
            </a:r>
            <a:r>
              <a:rPr lang="en-US" sz="1200" dirty="0" err="1" smtClean="0"/>
              <a:t>transect_captured_pts.shp</a:t>
            </a:r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42863" y="304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Setbacks Lines/Points Using custom AMBUR functions for NCDCM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1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346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Georgia Southern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Chester Jackson</dc:creator>
  <cp:lastModifiedBy>Chester Jackson</cp:lastModifiedBy>
  <cp:revision>5</cp:revision>
  <dcterms:created xsi:type="dcterms:W3CDTF">2013-05-21T22:58:00Z</dcterms:created>
  <dcterms:modified xsi:type="dcterms:W3CDTF">2013-05-21T23:39:22Z</dcterms:modified>
</cp:coreProperties>
</file>