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1" autoAdjust="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3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2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18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4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5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97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0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2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3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6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E170309-EE11-1646-B1FB-8A746C5AB87C}" type="datetimeFigureOut">
              <a:rPr lang="it-IT" smtClean="0"/>
              <a:t>11/10/19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468C09-4FDD-7F4D-AF9C-78D6D413D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5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7B8B00-08F1-0D48-B84F-9F21B48347D8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Alcune informazioni utili per il test di usabilità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6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7DE8447-EDA5-40CC-A437-CBA504CA8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4" y="798092"/>
            <a:ext cx="10222992" cy="22490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670205-2760-4B11-B289-A3F76916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981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attributi</a:t>
            </a:r>
            <a:r>
              <a:rPr lang="en-US" sz="3800" dirty="0"/>
              <a:t> </a:t>
            </a:r>
            <a:r>
              <a:rPr lang="en-US" sz="3800" dirty="0" err="1"/>
              <a:t>su</a:t>
            </a:r>
            <a:r>
              <a:rPr lang="en-US" sz="3800" dirty="0"/>
              <a:t>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77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D71E40-50AE-44CD-9ADF-B2E851C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5034" y="275936"/>
            <a:ext cx="9683496" cy="33892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AA4B28-52FA-4F16-9083-9AF2496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5626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in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entità</a:t>
            </a:r>
            <a:r>
              <a:rPr lang="en-US" sz="3800" dirty="0"/>
              <a:t> in base ad un </a:t>
            </a:r>
            <a:r>
              <a:rPr lang="en-US" sz="3800" dirty="0" err="1"/>
              <a:t>tipo</a:t>
            </a:r>
            <a:r>
              <a:rPr lang="en-US" sz="3800" dirty="0"/>
              <a:t> di </a:t>
            </a:r>
            <a:r>
              <a:rPr lang="en-US" sz="3800" dirty="0" err="1"/>
              <a:t>attributo</a:t>
            </a: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1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2DACB0-36B9-7642-83DA-726E4A52DF2A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Gerarchia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56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B97BB0F-0668-40FC-AEBF-6A3AD768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5316" y="177666"/>
            <a:ext cx="10210984" cy="33440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7797C2-BF5A-48E9-979E-6F11D19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definizione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6B273EE-A203-4A69-916A-6CC1500B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definisce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esiste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classi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sottoclassi</a:t>
            </a:r>
            <a:r>
              <a:rPr lang="en-US" sz="1800" dirty="0">
                <a:solidFill>
                  <a:schemeClr val="tx1"/>
                </a:solidFill>
              </a:rPr>
              <a:t>. La </a:t>
            </a:r>
            <a:r>
              <a:rPr lang="en-US" sz="1800" dirty="0" err="1">
                <a:solidFill>
                  <a:schemeClr val="tx1"/>
                </a:solidFill>
              </a:rPr>
              <a:t>gerarchia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concettuale</a:t>
            </a:r>
            <a:r>
              <a:rPr lang="en-US" sz="1800" dirty="0">
                <a:solidFill>
                  <a:schemeClr val="tx1"/>
                </a:solidFill>
              </a:rPr>
              <a:t> è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legame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logico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un’entità</a:t>
            </a:r>
            <a:r>
              <a:rPr lang="en-US" sz="1800" dirty="0">
                <a:solidFill>
                  <a:schemeClr val="tx1"/>
                </a:solidFill>
              </a:rPr>
              <a:t> padre E ed </a:t>
            </a:r>
            <a:r>
              <a:rPr lang="en-US" sz="1800" dirty="0" err="1">
                <a:solidFill>
                  <a:schemeClr val="tx1"/>
                </a:solidFill>
              </a:rPr>
              <a:t>alcune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figlie</a:t>
            </a:r>
            <a:r>
              <a:rPr lang="en-US" sz="1800" dirty="0">
                <a:solidFill>
                  <a:schemeClr val="tx1"/>
                </a:solidFill>
              </a:rPr>
              <a:t> E1 E2 ..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F3F579C-EE97-457D-887A-95168005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5209" y="168724"/>
            <a:ext cx="9421581" cy="3344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84E866-47E8-412D-80A9-92640631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42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 err="1"/>
              <a:t>scomposizione</a:t>
            </a:r>
            <a:r>
              <a:rPr lang="en-US" sz="5000" dirty="0"/>
              <a:t> in </a:t>
            </a:r>
            <a:r>
              <a:rPr lang="en-US" sz="5000" dirty="0" err="1"/>
              <a:t>più</a:t>
            </a:r>
            <a:r>
              <a:rPr lang="en-US" sz="5000" dirty="0"/>
              <a:t> </a:t>
            </a:r>
            <a:r>
              <a:rPr lang="en-US" sz="5000" dirty="0" err="1"/>
              <a:t>entità</a:t>
            </a:r>
            <a:endParaRPr lang="en-US" sz="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244D70-F66C-48B0-ADC7-65038621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2101" y="77207"/>
            <a:ext cx="10152490" cy="362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3485E8-BA09-4430-A1F2-41094030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645780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trasformazione</a:t>
            </a:r>
            <a:r>
              <a:rPr lang="en-US" sz="4600" dirty="0"/>
              <a:t> in </a:t>
            </a:r>
            <a:r>
              <a:rPr lang="en-US" sz="4600" dirty="0" err="1"/>
              <a:t>entità</a:t>
            </a:r>
            <a:r>
              <a:rPr lang="en-US" sz="4600" dirty="0"/>
              <a:t> </a:t>
            </a:r>
            <a:r>
              <a:rPr lang="en-US" sz="4600" dirty="0" err="1"/>
              <a:t>relazionate</a:t>
            </a:r>
            <a:r>
              <a:rPr lang="en-US" sz="4600" dirty="0"/>
              <a:t> </a:t>
            </a:r>
            <a:r>
              <a:rPr lang="en-US" sz="4600" dirty="0" err="1"/>
              <a:t>tra</a:t>
            </a:r>
            <a:r>
              <a:rPr lang="en-US" sz="4600" dirty="0"/>
              <a:t> </a:t>
            </a:r>
            <a:r>
              <a:rPr lang="en-US" sz="4600" dirty="0" err="1"/>
              <a:t>loro</a:t>
            </a:r>
            <a:endParaRPr lang="en-US" sz="4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C57AD9-4FF9-4654-B0D4-68E62A05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4502" y="540191"/>
            <a:ext cx="10222994" cy="29902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D0419-0782-4D52-8046-E919D2C3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Chiusura transitiva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DE0D03-8B7C-42EB-8737-B0271340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Le </a:t>
            </a:r>
            <a:r>
              <a:rPr lang="en-US" sz="1800" dirty="0" err="1">
                <a:solidFill>
                  <a:schemeClr val="tx1"/>
                </a:solidFill>
              </a:rPr>
              <a:t>occorrenze</a:t>
            </a:r>
            <a:r>
              <a:rPr lang="en-US" sz="1800" dirty="0">
                <a:solidFill>
                  <a:schemeClr val="tx1"/>
                </a:solidFill>
              </a:rPr>
              <a:t> di due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due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vengono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direttamente</a:t>
            </a:r>
            <a:r>
              <a:rPr lang="en-US" sz="1800" dirty="0">
                <a:solidFill>
                  <a:schemeClr val="tx1"/>
                </a:solidFill>
              </a:rPr>
              <a:t> correlate </a:t>
            </a:r>
            <a:r>
              <a:rPr lang="en-US" sz="1800" dirty="0" err="1">
                <a:solidFill>
                  <a:schemeClr val="tx1"/>
                </a:solidFill>
              </a:rPr>
              <a:t>collassando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tutte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relazioni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intermediare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 err="1">
                <a:solidFill>
                  <a:schemeClr val="tx1"/>
                </a:solidFill>
              </a:rPr>
              <a:t>un’unica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relazione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66CD2E-855F-0840-B1AF-C34C4CAE8B99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Mapping di 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attributi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5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EF1E13C-8387-4322-8850-4472D1EC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4980" y="159593"/>
            <a:ext cx="9922040" cy="35471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EF254BA-9C60-44BB-A48C-C53C0FC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attributo</a:t>
            </a:r>
            <a:r>
              <a:rPr lang="en-US" sz="5400" dirty="0"/>
              <a:t> </a:t>
            </a:r>
            <a:r>
              <a:rPr lang="en-US" sz="5400" dirty="0" err="1"/>
              <a:t>derivabile</a:t>
            </a:r>
            <a:endParaRPr lang="en-US" sz="54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256B95B-E039-4E30-9A48-7178BA6F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7323" y="4564449"/>
            <a:ext cx="4699221" cy="962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dato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può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essere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derivato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 dirty="0" err="1">
                <a:solidFill>
                  <a:schemeClr val="tx1"/>
                </a:solidFill>
              </a:rPr>
              <a:t>uno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più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C501A6E-8CAC-4077-B666-BE37D9E9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4057" y="87976"/>
            <a:ext cx="9770163" cy="38592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B8A427-F7AE-46DA-B504-E19373DC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attributo composto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1E96B-1FBB-41F6-BB36-0816325B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È</a:t>
            </a:r>
            <a:r>
              <a:rPr lang="en-US" sz="1800" dirty="0">
                <a:solidFill>
                  <a:schemeClr val="tx1"/>
                </a:solidFill>
              </a:rPr>
              <a:t> un </a:t>
            </a:r>
            <a:r>
              <a:rPr lang="en-US" sz="1800" dirty="0" err="1">
                <a:solidFill>
                  <a:schemeClr val="tx1"/>
                </a:solidFill>
              </a:rPr>
              <a:t>raggruppamento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attributi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appartenenti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stessa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entità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relazione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presentano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affinità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loro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significato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uso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7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FE9E152-5475-4758-994C-E5608D74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9"/>
          <a:stretch/>
        </p:blipFill>
        <p:spPr>
          <a:xfrm>
            <a:off x="1764945" y="91286"/>
            <a:ext cx="8354291" cy="39805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721C9-D07B-4C2A-A7C0-1872BE0A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3981573"/>
            <a:ext cx="10222992" cy="25954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 err="1"/>
              <a:t>trasformazione</a:t>
            </a:r>
            <a:r>
              <a:rPr lang="en-US" sz="3000" dirty="0"/>
              <a:t> </a:t>
            </a:r>
            <a:r>
              <a:rPr lang="en-US" sz="3000" dirty="0" err="1"/>
              <a:t>attributo</a:t>
            </a:r>
            <a:r>
              <a:rPr lang="en-US" sz="3000" dirty="0"/>
              <a:t> in </a:t>
            </a:r>
            <a:r>
              <a:rPr lang="en-US" sz="3000" dirty="0" err="1"/>
              <a:t>associazione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4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5F3EEB-D325-3D42-94EC-6AB5F9D17762}"/>
              </a:ext>
            </a:extLst>
          </p:cNvPr>
          <p:cNvSpPr txBox="1"/>
          <p:nvPr/>
        </p:nvSpPr>
        <p:spPr>
          <a:xfrm>
            <a:off x="643467" y="643467"/>
            <a:ext cx="6516241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Relazioni</a:t>
            </a: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n-</a:t>
            </a: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arie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3282B4A-423A-419B-BFCA-87AA523F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5031" y="323272"/>
            <a:ext cx="10621937" cy="353179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79DA32-A446-44B5-B5C8-6B4F100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4308323"/>
            <a:ext cx="5044440" cy="2082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definizione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6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1E2D033-6A86-4E7A-8DAC-EBFD002B059F}"/>
              </a:ext>
            </a:extLst>
          </p:cNvPr>
          <p:cNvSpPr txBox="1">
            <a:spLocks/>
          </p:cNvSpPr>
          <p:nvPr/>
        </p:nvSpPr>
        <p:spPr>
          <a:xfrm>
            <a:off x="6217920" y="4170410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Relazione</a:t>
            </a:r>
            <a:r>
              <a:rPr lang="en-US" sz="1800" dirty="0"/>
              <a:t> n-aria (n ≥3): è una </a:t>
            </a:r>
            <a:r>
              <a:rPr lang="en-US" sz="1800" dirty="0" err="1"/>
              <a:t>relazione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è </a:t>
            </a:r>
            <a:r>
              <a:rPr lang="en-US" sz="1800" dirty="0" err="1"/>
              <a:t>collegata</a:t>
            </a:r>
            <a:r>
              <a:rPr lang="en-US" sz="1800" dirty="0"/>
              <a:t> a </a:t>
            </a:r>
            <a:r>
              <a:rPr lang="en-US" sz="1800" dirty="0" err="1"/>
              <a:t>più</a:t>
            </a:r>
            <a:r>
              <a:rPr lang="en-US" sz="1800" dirty="0"/>
              <a:t> di due </a:t>
            </a:r>
            <a:r>
              <a:rPr lang="en-US" sz="1800" dirty="0" err="1"/>
              <a:t>entità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4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EBE4D-B3ED-D84E-9D0A-6AF9B81BBF86}"/>
              </a:ext>
            </a:extLst>
          </p:cNvPr>
          <p:cNvSpPr txBox="1"/>
          <p:nvPr/>
        </p:nvSpPr>
        <p:spPr>
          <a:xfrm>
            <a:off x="1" y="643467"/>
            <a:ext cx="7159708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Partizionamenti</a:t>
            </a:r>
            <a:endParaRPr lang="en-US" sz="8800" cap="all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EB5F02D-39AE-4B75-B0A0-509535A7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920" y="645713"/>
            <a:ext cx="10508160" cy="30210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BC3FE-A05E-4BF4-AB69-BC344E2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5" y="4292593"/>
            <a:ext cx="971505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dirty="0" err="1"/>
              <a:t>divisione</a:t>
            </a:r>
            <a:r>
              <a:rPr lang="en-US" sz="3800" dirty="0"/>
              <a:t> di </a:t>
            </a:r>
            <a:r>
              <a:rPr lang="en-US" sz="3800" dirty="0" err="1"/>
              <a:t>un’associazione</a:t>
            </a:r>
            <a:r>
              <a:rPr lang="en-US" sz="3800" dirty="0"/>
              <a:t> in due </a:t>
            </a:r>
            <a:r>
              <a:rPr lang="en-US" sz="3800" dirty="0" err="1"/>
              <a:t>più</a:t>
            </a:r>
            <a:r>
              <a:rPr lang="en-US" sz="3800" dirty="0"/>
              <a:t> </a:t>
            </a:r>
            <a:r>
              <a:rPr lang="en-US" sz="3800" dirty="0" err="1"/>
              <a:t>specifiche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170</Words>
  <Application>Microsoft Macintosh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Legno</vt:lpstr>
      <vt:lpstr>Presentazione standard di PowerPoint</vt:lpstr>
      <vt:lpstr>Presentazione standard di PowerPoint</vt:lpstr>
      <vt:lpstr>attributo derivabile</vt:lpstr>
      <vt:lpstr>attributo composto</vt:lpstr>
      <vt:lpstr>trasformazione attributo in associazione </vt:lpstr>
      <vt:lpstr>Presentazione standard di PowerPoint</vt:lpstr>
      <vt:lpstr>definizione </vt:lpstr>
      <vt:lpstr>Presentazione standard di PowerPoint</vt:lpstr>
      <vt:lpstr>divisione di un’associazione in due più specifiche </vt:lpstr>
      <vt:lpstr>divisione di attributi su più entità</vt:lpstr>
      <vt:lpstr>divisione in più entità in base ad un tipo di attributo</vt:lpstr>
      <vt:lpstr>Presentazione standard di PowerPoint</vt:lpstr>
      <vt:lpstr>definizione</vt:lpstr>
      <vt:lpstr>scomposizione in più entità</vt:lpstr>
      <vt:lpstr>trasformazione in entità relazionate tra loro</vt:lpstr>
      <vt:lpstr>Chiusura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Roberta</dc:creator>
  <cp:lastModifiedBy>DANIELE LUPO</cp:lastModifiedBy>
  <cp:revision>10</cp:revision>
  <dcterms:created xsi:type="dcterms:W3CDTF">2019-10-10T14:07:54Z</dcterms:created>
  <dcterms:modified xsi:type="dcterms:W3CDTF">2019-10-11T11:04:18Z</dcterms:modified>
</cp:coreProperties>
</file>