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5" r:id="rId2"/>
    <p:sldId id="611" r:id="rId3"/>
    <p:sldId id="623" r:id="rId4"/>
    <p:sldId id="702" r:id="rId5"/>
    <p:sldId id="626" r:id="rId6"/>
    <p:sldId id="703" r:id="rId7"/>
    <p:sldId id="891" r:id="rId8"/>
    <p:sldId id="904" r:id="rId9"/>
    <p:sldId id="652" r:id="rId10"/>
    <p:sldId id="899" r:id="rId11"/>
    <p:sldId id="900" r:id="rId12"/>
    <p:sldId id="906" r:id="rId13"/>
    <p:sldId id="907" r:id="rId14"/>
    <p:sldId id="917" r:id="rId15"/>
    <p:sldId id="915" r:id="rId16"/>
    <p:sldId id="918" r:id="rId17"/>
    <p:sldId id="916" r:id="rId18"/>
    <p:sldId id="844" r:id="rId19"/>
    <p:sldId id="912" r:id="rId20"/>
    <p:sldId id="919" r:id="rId21"/>
    <p:sldId id="920" r:id="rId22"/>
    <p:sldId id="670" r:id="rId23"/>
    <p:sldId id="853" r:id="rId24"/>
    <p:sldId id="921" r:id="rId25"/>
    <p:sldId id="645" r:id="rId26"/>
    <p:sldId id="922" r:id="rId27"/>
    <p:sldId id="923" r:id="rId28"/>
    <p:sldId id="924" r:id="rId29"/>
    <p:sldId id="649" r:id="rId30"/>
    <p:sldId id="62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1A2"/>
    <a:srgbClr val="FFD343"/>
    <a:srgbClr val="FFD040"/>
    <a:srgbClr val="CB1B4A"/>
    <a:srgbClr val="282F39"/>
    <a:srgbClr val="FCB414"/>
    <a:srgbClr val="ED7000"/>
    <a:srgbClr val="1600ED"/>
    <a:srgbClr val="00AC2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14" autoAdjust="0"/>
    <p:restoredTop sz="94669" autoAdjust="0"/>
  </p:normalViewPr>
  <p:slideViewPr>
    <p:cSldViewPr snapToGrid="0">
      <p:cViewPr varScale="1">
        <p:scale>
          <a:sx n="70" d="100"/>
          <a:sy n="70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52AE9D4-1806-364F-BA72-0F2E48A22FD0}"/>
              </a:ext>
            </a:extLst>
          </p:cNvPr>
          <p:cNvSpPr/>
          <p:nvPr/>
        </p:nvSpPr>
        <p:spPr>
          <a:xfrm>
            <a:off x="0" y="0"/>
            <a:ext cx="12192000" cy="1488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976C0A3-D60C-0745-9E00-9E28338E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9916"/>
            <a:ext cx="10515600" cy="229393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</a:rPr>
              <a:t>Utilizzo di CoDIT con schemi di grandi dimensioni e Studio di usabilità degli operatori iconici di CoDIT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0040E9A-C848-5746-9A09-D758D8A9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949" y="4361041"/>
            <a:ext cx="3037764" cy="1676605"/>
          </a:xfrm>
        </p:spPr>
        <p:txBody>
          <a:bodyPr>
            <a:noAutofit/>
          </a:bodyPr>
          <a:lstStyle/>
          <a:p>
            <a:r>
              <a:rPr lang="it-IT" b="1" dirty="0"/>
              <a:t>Docenti</a:t>
            </a:r>
            <a:endParaRPr lang="it-IT" sz="2000" dirty="0"/>
          </a:p>
          <a:p>
            <a:r>
              <a:rPr lang="it-IT" sz="1900" dirty="0"/>
              <a:t>Prof. Giuseppe Polese</a:t>
            </a:r>
          </a:p>
          <a:p>
            <a:r>
              <a:rPr lang="it-IT" sz="1900" dirty="0"/>
              <a:t>Dott.ssa Loredana Caruccio</a:t>
            </a:r>
          </a:p>
          <a:p>
            <a:r>
              <a:rPr lang="it-IT" sz="1900" dirty="0"/>
              <a:t>Dott. Bernardo Breve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FA24469-1053-8E4F-B17C-1C5EF962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72" y="47913"/>
            <a:ext cx="7684656" cy="1440873"/>
          </a:xfrm>
          <a:prstGeom prst="rect">
            <a:avLst/>
          </a:prstGeom>
        </p:spPr>
      </p:pic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DCFEBEF5-0F03-4161-A7F8-4D4DB4135F08}"/>
              </a:ext>
            </a:extLst>
          </p:cNvPr>
          <p:cNvSpPr txBox="1">
            <a:spLocks/>
          </p:cNvSpPr>
          <p:nvPr/>
        </p:nvSpPr>
        <p:spPr>
          <a:xfrm>
            <a:off x="7952579" y="4341629"/>
            <a:ext cx="3971498" cy="1920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800" b="1" dirty="0"/>
              <a:t>Candidati</a:t>
            </a:r>
            <a:endParaRPr lang="it-IT" b="1" dirty="0"/>
          </a:p>
          <a:p>
            <a:pPr algn="r">
              <a:lnSpc>
                <a:spcPct val="120000"/>
              </a:lnSpc>
            </a:pPr>
            <a:r>
              <a:rPr lang="it-IT" dirty="0"/>
              <a:t>Roberta Gesumaria  - 0522500569 </a:t>
            </a:r>
          </a:p>
          <a:p>
            <a:pPr algn="r"/>
            <a:r>
              <a:rPr lang="it-IT" dirty="0"/>
              <a:t>Daniele Lupo - 0522500579</a:t>
            </a:r>
          </a:p>
          <a:p>
            <a:pPr algn="r"/>
            <a:r>
              <a:rPr lang="it-IT" dirty="0"/>
              <a:t>Francesca Tassatone - 0522500568</a:t>
            </a:r>
          </a:p>
        </p:txBody>
      </p:sp>
      <p:sp>
        <p:nvSpPr>
          <p:cNvPr id="7" name="Segnaposto testo 4">
            <a:extLst>
              <a:ext uri="{FF2B5EF4-FFF2-40B4-BE49-F238E27FC236}">
                <a16:creationId xmlns:a16="http://schemas.microsoft.com/office/drawing/2014/main" id="{53EBBFCB-6CC3-4064-8371-1BDCFCAB3C0B}"/>
              </a:ext>
            </a:extLst>
          </p:cNvPr>
          <p:cNvSpPr txBox="1">
            <a:spLocks/>
          </p:cNvSpPr>
          <p:nvPr/>
        </p:nvSpPr>
        <p:spPr>
          <a:xfrm>
            <a:off x="0" y="6486651"/>
            <a:ext cx="12192000" cy="323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i="1" dirty="0"/>
              <a:t>A.A. 2019/2020</a:t>
            </a:r>
          </a:p>
        </p:txBody>
      </p:sp>
    </p:spTree>
    <p:extLst>
      <p:ext uri="{BB962C8B-B14F-4D97-AF65-F5344CB8AC3E}">
        <p14:creationId xmlns:p14="http://schemas.microsoft.com/office/powerpoint/2010/main" val="16250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23514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iBench</a:t>
            </a:r>
            <a:r>
              <a:rPr kumimoji="0" lang="ru-RU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</a:t>
            </a:r>
            <a:r>
              <a:rPr lang="en-US" sz="5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Utilizzo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C7C0EE-9CD7-4E3F-9AE4-BC016C7C3438}"/>
              </a:ext>
            </a:extLst>
          </p:cNvPr>
          <p:cNvGrpSpPr/>
          <p:nvPr/>
        </p:nvGrpSpPr>
        <p:grpSpPr>
          <a:xfrm>
            <a:off x="7078664" y="1420436"/>
            <a:ext cx="3988288" cy="4477496"/>
            <a:chOff x="3554413" y="0"/>
            <a:chExt cx="6108700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3AEB2A-F587-4119-A5F6-F34346B64EA8}"/>
                </a:ext>
              </a:extLst>
            </p:cNvPr>
            <p:cNvGrpSpPr/>
            <p:nvPr/>
          </p:nvGrpSpPr>
          <p:grpSpPr>
            <a:xfrm>
              <a:off x="3554413" y="0"/>
              <a:ext cx="3629025" cy="5788026"/>
              <a:chOff x="3554413" y="0"/>
              <a:chExt cx="3629025" cy="5788026"/>
            </a:xfrm>
            <a:solidFill>
              <a:schemeClr val="bg1"/>
            </a:solidFill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9F243204-DAB3-4D84-83D7-C34EDB8B7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9088" y="0"/>
                <a:ext cx="1096963" cy="1089025"/>
              </a:xfrm>
              <a:custGeom>
                <a:avLst/>
                <a:gdLst>
                  <a:gd name="T0" fmla="*/ 205 w 407"/>
                  <a:gd name="T1" fmla="*/ 1 h 401"/>
                  <a:gd name="T2" fmla="*/ 406 w 407"/>
                  <a:gd name="T3" fmla="*/ 201 h 401"/>
                  <a:gd name="T4" fmla="*/ 203 w 407"/>
                  <a:gd name="T5" fmla="*/ 401 h 401"/>
                  <a:gd name="T6" fmla="*/ 1 w 407"/>
                  <a:gd name="T7" fmla="*/ 195 h 401"/>
                  <a:gd name="T8" fmla="*/ 205 w 407"/>
                  <a:gd name="T9" fmla="*/ 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401">
                    <a:moveTo>
                      <a:pt x="205" y="1"/>
                    </a:moveTo>
                    <a:cubicBezTo>
                      <a:pt x="319" y="2"/>
                      <a:pt x="407" y="89"/>
                      <a:pt x="406" y="201"/>
                    </a:cubicBezTo>
                    <a:cubicBezTo>
                      <a:pt x="405" y="310"/>
                      <a:pt x="313" y="401"/>
                      <a:pt x="203" y="401"/>
                    </a:cubicBezTo>
                    <a:cubicBezTo>
                      <a:pt x="88" y="401"/>
                      <a:pt x="0" y="312"/>
                      <a:pt x="1" y="195"/>
                    </a:cubicBezTo>
                    <a:cubicBezTo>
                      <a:pt x="3" y="82"/>
                      <a:pt x="89" y="0"/>
                      <a:pt x="20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FF0C5B25-B08E-4958-8208-0A89AB492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9550" y="1390650"/>
                <a:ext cx="1893888" cy="1087438"/>
              </a:xfrm>
              <a:custGeom>
                <a:avLst/>
                <a:gdLst>
                  <a:gd name="T0" fmla="*/ 104 w 703"/>
                  <a:gd name="T1" fmla="*/ 0 h 401"/>
                  <a:gd name="T2" fmla="*/ 296 w 703"/>
                  <a:gd name="T3" fmla="*/ 224 h 401"/>
                  <a:gd name="T4" fmla="*/ 375 w 703"/>
                  <a:gd name="T5" fmla="*/ 234 h 401"/>
                  <a:gd name="T6" fmla="*/ 561 w 703"/>
                  <a:gd name="T7" fmla="*/ 184 h 401"/>
                  <a:gd name="T8" fmla="*/ 616 w 703"/>
                  <a:gd name="T9" fmla="*/ 173 h 401"/>
                  <a:gd name="T10" fmla="*/ 695 w 703"/>
                  <a:gd name="T11" fmla="*/ 226 h 401"/>
                  <a:gd name="T12" fmla="*/ 643 w 703"/>
                  <a:gd name="T13" fmla="*/ 312 h 401"/>
                  <a:gd name="T14" fmla="*/ 318 w 703"/>
                  <a:gd name="T15" fmla="*/ 395 h 401"/>
                  <a:gd name="T16" fmla="*/ 227 w 703"/>
                  <a:gd name="T17" fmla="*/ 365 h 401"/>
                  <a:gd name="T18" fmla="*/ 25 w 703"/>
                  <a:gd name="T19" fmla="*/ 130 h 401"/>
                  <a:gd name="T20" fmla="*/ 13 w 703"/>
                  <a:gd name="T21" fmla="*/ 46 h 401"/>
                  <a:gd name="T22" fmla="*/ 106 w 703"/>
                  <a:gd name="T23" fmla="*/ 2 h 401"/>
                  <a:gd name="T24" fmla="*/ 104 w 703"/>
                  <a:gd name="T25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3" h="401">
                    <a:moveTo>
                      <a:pt x="104" y="0"/>
                    </a:moveTo>
                    <a:cubicBezTo>
                      <a:pt x="168" y="75"/>
                      <a:pt x="229" y="153"/>
                      <a:pt x="296" y="224"/>
                    </a:cubicBezTo>
                    <a:cubicBezTo>
                      <a:pt x="311" y="240"/>
                      <a:pt x="350" y="239"/>
                      <a:pt x="375" y="234"/>
                    </a:cubicBezTo>
                    <a:cubicBezTo>
                      <a:pt x="438" y="221"/>
                      <a:pt x="499" y="201"/>
                      <a:pt x="561" y="184"/>
                    </a:cubicBezTo>
                    <a:cubicBezTo>
                      <a:pt x="579" y="179"/>
                      <a:pt x="598" y="175"/>
                      <a:pt x="616" y="173"/>
                    </a:cubicBezTo>
                    <a:cubicBezTo>
                      <a:pt x="655" y="170"/>
                      <a:pt x="687" y="182"/>
                      <a:pt x="695" y="226"/>
                    </a:cubicBezTo>
                    <a:cubicBezTo>
                      <a:pt x="703" y="269"/>
                      <a:pt x="685" y="300"/>
                      <a:pt x="643" y="312"/>
                    </a:cubicBezTo>
                    <a:cubicBezTo>
                      <a:pt x="535" y="341"/>
                      <a:pt x="428" y="373"/>
                      <a:pt x="318" y="395"/>
                    </a:cubicBezTo>
                    <a:cubicBezTo>
                      <a:pt x="290" y="401"/>
                      <a:pt x="247" y="386"/>
                      <a:pt x="227" y="365"/>
                    </a:cubicBezTo>
                    <a:cubicBezTo>
                      <a:pt x="155" y="291"/>
                      <a:pt x="88" y="212"/>
                      <a:pt x="25" y="130"/>
                    </a:cubicBezTo>
                    <a:cubicBezTo>
                      <a:pt x="9" y="110"/>
                      <a:pt x="0" y="61"/>
                      <a:pt x="13" y="46"/>
                    </a:cubicBezTo>
                    <a:cubicBezTo>
                      <a:pt x="33" y="22"/>
                      <a:pt x="74" y="16"/>
                      <a:pt x="106" y="2"/>
                    </a:cubicBezTo>
                    <a:cubicBezTo>
                      <a:pt x="106" y="2"/>
                      <a:pt x="104" y="0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F78AC966-456C-44ED-B01A-D0C477546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413" y="1131888"/>
                <a:ext cx="3454400" cy="2859088"/>
              </a:xfrm>
              <a:custGeom>
                <a:avLst/>
                <a:gdLst>
                  <a:gd name="T0" fmla="*/ 1254 w 1282"/>
                  <a:gd name="T1" fmla="*/ 873 h 1053"/>
                  <a:gd name="T2" fmla="*/ 1099 w 1282"/>
                  <a:gd name="T3" fmla="*/ 541 h 1053"/>
                  <a:gd name="T4" fmla="*/ 1015 w 1282"/>
                  <a:gd name="T5" fmla="*/ 501 h 1053"/>
                  <a:gd name="T6" fmla="*/ 882 w 1282"/>
                  <a:gd name="T7" fmla="*/ 496 h 1053"/>
                  <a:gd name="T8" fmla="*/ 760 w 1282"/>
                  <a:gd name="T9" fmla="*/ 486 h 1053"/>
                  <a:gd name="T10" fmla="*/ 715 w 1282"/>
                  <a:gd name="T11" fmla="*/ 494 h 1053"/>
                  <a:gd name="T12" fmla="*/ 733 w 1282"/>
                  <a:gd name="T13" fmla="*/ 452 h 1053"/>
                  <a:gd name="T14" fmla="*/ 785 w 1282"/>
                  <a:gd name="T15" fmla="*/ 349 h 1053"/>
                  <a:gd name="T16" fmla="*/ 853 w 1282"/>
                  <a:gd name="T17" fmla="*/ 154 h 1053"/>
                  <a:gd name="T18" fmla="*/ 854 w 1282"/>
                  <a:gd name="T19" fmla="*/ 152 h 1053"/>
                  <a:gd name="T20" fmla="*/ 854 w 1282"/>
                  <a:gd name="T21" fmla="*/ 148 h 1053"/>
                  <a:gd name="T22" fmla="*/ 852 w 1282"/>
                  <a:gd name="T23" fmla="*/ 92 h 1053"/>
                  <a:gd name="T24" fmla="*/ 851 w 1282"/>
                  <a:gd name="T25" fmla="*/ 90 h 1053"/>
                  <a:gd name="T26" fmla="*/ 849 w 1282"/>
                  <a:gd name="T27" fmla="*/ 81 h 1053"/>
                  <a:gd name="T28" fmla="*/ 818 w 1282"/>
                  <a:gd name="T29" fmla="*/ 31 h 1053"/>
                  <a:gd name="T30" fmla="*/ 716 w 1282"/>
                  <a:gd name="T31" fmla="*/ 1 h 1053"/>
                  <a:gd name="T32" fmla="*/ 62 w 1282"/>
                  <a:gd name="T33" fmla="*/ 237 h 1053"/>
                  <a:gd name="T34" fmla="*/ 32 w 1282"/>
                  <a:gd name="T35" fmla="*/ 353 h 1053"/>
                  <a:gd name="T36" fmla="*/ 152 w 1282"/>
                  <a:gd name="T37" fmla="*/ 350 h 1053"/>
                  <a:gd name="T38" fmla="*/ 467 w 1282"/>
                  <a:gd name="T39" fmla="*/ 189 h 1053"/>
                  <a:gd name="T40" fmla="*/ 367 w 1282"/>
                  <a:gd name="T41" fmla="*/ 527 h 1053"/>
                  <a:gd name="T42" fmla="*/ 417 w 1282"/>
                  <a:gd name="T43" fmla="*/ 738 h 1053"/>
                  <a:gd name="T44" fmla="*/ 661 w 1282"/>
                  <a:gd name="T45" fmla="*/ 770 h 1053"/>
                  <a:gd name="T46" fmla="*/ 862 w 1282"/>
                  <a:gd name="T47" fmla="*/ 688 h 1053"/>
                  <a:gd name="T48" fmla="*/ 932 w 1282"/>
                  <a:gd name="T49" fmla="*/ 716 h 1053"/>
                  <a:gd name="T50" fmla="*/ 1029 w 1282"/>
                  <a:gd name="T51" fmla="*/ 924 h 1053"/>
                  <a:gd name="T52" fmla="*/ 1079 w 1282"/>
                  <a:gd name="T53" fmla="*/ 1009 h 1053"/>
                  <a:gd name="T54" fmla="*/ 1221 w 1282"/>
                  <a:gd name="T55" fmla="*/ 1022 h 1053"/>
                  <a:gd name="T56" fmla="*/ 1254 w 1282"/>
                  <a:gd name="T57" fmla="*/ 873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2" h="1053">
                    <a:moveTo>
                      <a:pt x="1254" y="873"/>
                    </a:moveTo>
                    <a:cubicBezTo>
                      <a:pt x="1204" y="762"/>
                      <a:pt x="1149" y="652"/>
                      <a:pt x="1099" y="541"/>
                    </a:cubicBezTo>
                    <a:cubicBezTo>
                      <a:pt x="1081" y="500"/>
                      <a:pt x="1065" y="485"/>
                      <a:pt x="1015" y="501"/>
                    </a:cubicBezTo>
                    <a:cubicBezTo>
                      <a:pt x="974" y="514"/>
                      <a:pt x="910" y="519"/>
                      <a:pt x="882" y="496"/>
                    </a:cubicBezTo>
                    <a:cubicBezTo>
                      <a:pt x="836" y="459"/>
                      <a:pt x="803" y="466"/>
                      <a:pt x="760" y="486"/>
                    </a:cubicBezTo>
                    <a:cubicBezTo>
                      <a:pt x="749" y="491"/>
                      <a:pt x="735" y="491"/>
                      <a:pt x="715" y="494"/>
                    </a:cubicBezTo>
                    <a:cubicBezTo>
                      <a:pt x="723" y="474"/>
                      <a:pt x="726" y="462"/>
                      <a:pt x="733" y="452"/>
                    </a:cubicBezTo>
                    <a:cubicBezTo>
                      <a:pt x="747" y="432"/>
                      <a:pt x="776" y="366"/>
                      <a:pt x="785" y="349"/>
                    </a:cubicBezTo>
                    <a:cubicBezTo>
                      <a:pt x="825" y="280"/>
                      <a:pt x="848" y="211"/>
                      <a:pt x="853" y="154"/>
                    </a:cubicBezTo>
                    <a:cubicBezTo>
                      <a:pt x="853" y="153"/>
                      <a:pt x="854" y="153"/>
                      <a:pt x="854" y="152"/>
                    </a:cubicBezTo>
                    <a:cubicBezTo>
                      <a:pt x="854" y="151"/>
                      <a:pt x="854" y="149"/>
                      <a:pt x="854" y="148"/>
                    </a:cubicBezTo>
                    <a:cubicBezTo>
                      <a:pt x="856" y="127"/>
                      <a:pt x="855" y="108"/>
                      <a:pt x="852" y="92"/>
                    </a:cubicBezTo>
                    <a:cubicBezTo>
                      <a:pt x="852" y="91"/>
                      <a:pt x="851" y="90"/>
                      <a:pt x="851" y="90"/>
                    </a:cubicBezTo>
                    <a:cubicBezTo>
                      <a:pt x="851" y="87"/>
                      <a:pt x="850" y="84"/>
                      <a:pt x="849" y="81"/>
                    </a:cubicBezTo>
                    <a:cubicBezTo>
                      <a:pt x="843" y="59"/>
                      <a:pt x="833" y="42"/>
                      <a:pt x="818" y="31"/>
                    </a:cubicBezTo>
                    <a:cubicBezTo>
                      <a:pt x="794" y="11"/>
                      <a:pt x="760" y="0"/>
                      <a:pt x="716" y="1"/>
                    </a:cubicBezTo>
                    <a:cubicBezTo>
                      <a:pt x="470" y="2"/>
                      <a:pt x="257" y="96"/>
                      <a:pt x="62" y="237"/>
                    </a:cubicBezTo>
                    <a:cubicBezTo>
                      <a:pt x="12" y="273"/>
                      <a:pt x="0" y="318"/>
                      <a:pt x="32" y="353"/>
                    </a:cubicBezTo>
                    <a:cubicBezTo>
                      <a:pt x="71" y="396"/>
                      <a:pt x="110" y="380"/>
                      <a:pt x="152" y="350"/>
                    </a:cubicBezTo>
                    <a:cubicBezTo>
                      <a:pt x="250" y="279"/>
                      <a:pt x="355" y="220"/>
                      <a:pt x="467" y="189"/>
                    </a:cubicBezTo>
                    <a:cubicBezTo>
                      <a:pt x="433" y="303"/>
                      <a:pt x="397" y="415"/>
                      <a:pt x="367" y="527"/>
                    </a:cubicBezTo>
                    <a:cubicBezTo>
                      <a:pt x="347" y="604"/>
                      <a:pt x="346" y="686"/>
                      <a:pt x="417" y="738"/>
                    </a:cubicBezTo>
                    <a:cubicBezTo>
                      <a:pt x="489" y="791"/>
                      <a:pt x="570" y="815"/>
                      <a:pt x="661" y="770"/>
                    </a:cubicBezTo>
                    <a:cubicBezTo>
                      <a:pt x="725" y="738"/>
                      <a:pt x="795" y="717"/>
                      <a:pt x="862" y="688"/>
                    </a:cubicBezTo>
                    <a:cubicBezTo>
                      <a:pt x="896" y="674"/>
                      <a:pt x="916" y="675"/>
                      <a:pt x="932" y="716"/>
                    </a:cubicBezTo>
                    <a:cubicBezTo>
                      <a:pt x="960" y="787"/>
                      <a:pt x="995" y="855"/>
                      <a:pt x="1029" y="924"/>
                    </a:cubicBezTo>
                    <a:cubicBezTo>
                      <a:pt x="1043" y="954"/>
                      <a:pt x="1058" y="985"/>
                      <a:pt x="1079" y="1009"/>
                    </a:cubicBezTo>
                    <a:cubicBezTo>
                      <a:pt x="1114" y="1050"/>
                      <a:pt x="1176" y="1053"/>
                      <a:pt x="1221" y="1022"/>
                    </a:cubicBezTo>
                    <a:cubicBezTo>
                      <a:pt x="1267" y="992"/>
                      <a:pt x="1282" y="932"/>
                      <a:pt x="1254" y="8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6E3B14BD-E447-452E-991B-CC465B1C1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1475" y="3233738"/>
                <a:ext cx="1055688" cy="2554288"/>
              </a:xfrm>
              <a:custGeom>
                <a:avLst/>
                <a:gdLst>
                  <a:gd name="T0" fmla="*/ 341 w 392"/>
                  <a:gd name="T1" fmla="*/ 57 h 941"/>
                  <a:gd name="T2" fmla="*/ 178 w 392"/>
                  <a:gd name="T3" fmla="*/ 0 h 941"/>
                  <a:gd name="T4" fmla="*/ 177 w 392"/>
                  <a:gd name="T5" fmla="*/ 0 h 941"/>
                  <a:gd name="T6" fmla="*/ 105 w 392"/>
                  <a:gd name="T7" fmla="*/ 338 h 941"/>
                  <a:gd name="T8" fmla="*/ 11 w 392"/>
                  <a:gd name="T9" fmla="*/ 794 h 941"/>
                  <a:gd name="T10" fmla="*/ 15 w 392"/>
                  <a:gd name="T11" fmla="*/ 881 h 941"/>
                  <a:gd name="T12" fmla="*/ 145 w 392"/>
                  <a:gd name="T13" fmla="*/ 931 h 941"/>
                  <a:gd name="T14" fmla="*/ 231 w 392"/>
                  <a:gd name="T15" fmla="*/ 828 h 941"/>
                  <a:gd name="T16" fmla="*/ 371 w 392"/>
                  <a:gd name="T17" fmla="*/ 166 h 941"/>
                  <a:gd name="T18" fmla="*/ 392 w 392"/>
                  <a:gd name="T19" fmla="*/ 54 h 941"/>
                  <a:gd name="T20" fmla="*/ 341 w 392"/>
                  <a:gd name="T21" fmla="*/ 5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2" h="941">
                    <a:moveTo>
                      <a:pt x="341" y="57"/>
                    </a:moveTo>
                    <a:cubicBezTo>
                      <a:pt x="263" y="57"/>
                      <a:pt x="198" y="33"/>
                      <a:pt x="178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53" y="112"/>
                      <a:pt x="129" y="225"/>
                      <a:pt x="105" y="338"/>
                    </a:cubicBezTo>
                    <a:cubicBezTo>
                      <a:pt x="73" y="489"/>
                      <a:pt x="39" y="641"/>
                      <a:pt x="11" y="794"/>
                    </a:cubicBezTo>
                    <a:cubicBezTo>
                      <a:pt x="5" y="825"/>
                      <a:pt x="0" y="853"/>
                      <a:pt x="15" y="881"/>
                    </a:cubicBezTo>
                    <a:cubicBezTo>
                      <a:pt x="39" y="924"/>
                      <a:pt x="100" y="941"/>
                      <a:pt x="145" y="931"/>
                    </a:cubicBezTo>
                    <a:cubicBezTo>
                      <a:pt x="200" y="920"/>
                      <a:pt x="220" y="877"/>
                      <a:pt x="231" y="828"/>
                    </a:cubicBezTo>
                    <a:cubicBezTo>
                      <a:pt x="278" y="607"/>
                      <a:pt x="325" y="387"/>
                      <a:pt x="371" y="166"/>
                    </a:cubicBezTo>
                    <a:cubicBezTo>
                      <a:pt x="379" y="126"/>
                      <a:pt x="386" y="86"/>
                      <a:pt x="392" y="54"/>
                    </a:cubicBezTo>
                    <a:cubicBezTo>
                      <a:pt x="375" y="56"/>
                      <a:pt x="358" y="57"/>
                      <a:pt x="34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03792E-96C8-4532-82C9-FC6371E57BB2}"/>
                </a:ext>
              </a:extLst>
            </p:cNvPr>
            <p:cNvGrpSpPr/>
            <p:nvPr/>
          </p:nvGrpSpPr>
          <p:grpSpPr>
            <a:xfrm>
              <a:off x="3949904" y="2283867"/>
              <a:ext cx="5713209" cy="4574133"/>
              <a:chOff x="7366000" y="3263900"/>
              <a:chExt cx="3968750" cy="235667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2BBE437-4DBB-43B4-B66D-EE0ACE543E13}"/>
                  </a:ext>
                </a:extLst>
              </p:cNvPr>
              <p:cNvSpPr/>
              <p:nvPr/>
            </p:nvSpPr>
            <p:spPr>
              <a:xfrm>
                <a:off x="9747250" y="3731354"/>
                <a:ext cx="793750" cy="188921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8E47C75-C540-4895-BEE4-96DDD4B0B40C}"/>
                  </a:ext>
                </a:extLst>
              </p:cNvPr>
              <p:cNvSpPr/>
              <p:nvPr/>
            </p:nvSpPr>
            <p:spPr>
              <a:xfrm>
                <a:off x="8953500" y="4192888"/>
                <a:ext cx="793750" cy="142768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BA2C06-2B1E-4028-A410-27148FE3ABC6}"/>
                  </a:ext>
                </a:extLst>
              </p:cNvPr>
              <p:cNvSpPr/>
              <p:nvPr/>
            </p:nvSpPr>
            <p:spPr>
              <a:xfrm>
                <a:off x="8159750" y="4654423"/>
                <a:ext cx="793750" cy="9661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CD75584-E74A-4512-A300-8C6BA1985AD0}"/>
                  </a:ext>
                </a:extLst>
              </p:cNvPr>
              <p:cNvSpPr/>
              <p:nvPr/>
            </p:nvSpPr>
            <p:spPr>
              <a:xfrm>
                <a:off x="7366000" y="5115957"/>
                <a:ext cx="793750" cy="5046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5CF2F2-93B3-48C3-904B-20C180887E51}"/>
                  </a:ext>
                </a:extLst>
              </p:cNvPr>
              <p:cNvSpPr/>
              <p:nvPr/>
            </p:nvSpPr>
            <p:spPr>
              <a:xfrm>
                <a:off x="10541000" y="3263900"/>
                <a:ext cx="793750" cy="23566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C02D0E2-5386-4CB3-9936-0ADEF52024FE}"/>
              </a:ext>
            </a:extLst>
          </p:cNvPr>
          <p:cNvSpPr/>
          <p:nvPr/>
        </p:nvSpPr>
        <p:spPr>
          <a:xfrm rot="3863795" flipH="1">
            <a:off x="6989963" y="4219935"/>
            <a:ext cx="45719" cy="840112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F629ED6-4B47-4634-BDE4-780F2127C0AA}"/>
              </a:ext>
            </a:extLst>
          </p:cNvPr>
          <p:cNvSpPr/>
          <p:nvPr/>
        </p:nvSpPr>
        <p:spPr>
          <a:xfrm rot="3863795" flipH="1">
            <a:off x="6964044" y="2963446"/>
            <a:ext cx="45719" cy="1077386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20E785-8530-4992-AAC8-70F503331B67}"/>
              </a:ext>
            </a:extLst>
          </p:cNvPr>
          <p:cNvSpPr/>
          <p:nvPr/>
        </p:nvSpPr>
        <p:spPr>
          <a:xfrm rot="3863795" flipH="1">
            <a:off x="6964044" y="3154680"/>
            <a:ext cx="45719" cy="1077386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D8A37A-22B1-46B4-BE44-65F4B1B6E840}"/>
              </a:ext>
            </a:extLst>
          </p:cNvPr>
          <p:cNvSpPr/>
          <p:nvPr/>
        </p:nvSpPr>
        <p:spPr>
          <a:xfrm rot="3863795" flipH="1">
            <a:off x="7104990" y="2843383"/>
            <a:ext cx="45719" cy="764797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DD9F278-A1A4-499C-9387-C8164A3E34F7}"/>
              </a:ext>
            </a:extLst>
          </p:cNvPr>
          <p:cNvSpPr/>
          <p:nvPr/>
        </p:nvSpPr>
        <p:spPr>
          <a:xfrm rot="3863795">
            <a:off x="7119844" y="4594941"/>
            <a:ext cx="45719" cy="448208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459B1D-9637-4D30-A356-70FD93E37B56}"/>
              </a:ext>
            </a:extLst>
          </p:cNvPr>
          <p:cNvSpPr txBox="1"/>
          <p:nvPr/>
        </p:nvSpPr>
        <p:spPr>
          <a:xfrm>
            <a:off x="385425" y="2371570"/>
            <a:ext cx="5821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Open Sans" panose="020B0606030504020204"/>
              </a:rPr>
              <a:t>Per poter generare gli schemi viene messo a disposizione un file di configurazione. Attraverso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Open Sans" panose="020B0606030504020204"/>
              </a:rPr>
              <a:t>quest’ultimo è possibile settare le dimensioni e la struttura che si vuole ottenere per gli schemi risultanti.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Open Sans" panose="020B0606030504020204"/>
              </a:rPr>
              <a:t>I nomi dell’intera struttura e i dati vengono generati in modo casuale.</a:t>
            </a:r>
            <a:endParaRPr lang="en-GB" dirty="0">
              <a:solidFill>
                <a:schemeClr val="bg1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95572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23514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iBench</a:t>
            </a:r>
            <a:r>
              <a:rPr kumimoji="0" lang="ru-RU" sz="50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50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–</a:t>
            </a:r>
            <a:r>
              <a:rPr kumimoji="0" lang="ru-RU" sz="50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5000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Problemi</a:t>
            </a:r>
            <a:r>
              <a:rPr kumimoji="0" lang="en-US" sz="50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durante</a:t>
            </a: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l’esecuzione</a:t>
            </a:r>
            <a:endParaRPr kumimoji="0" lang="en-US" sz="5000" b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118D6-CAB8-4F85-A409-49782BE8074E}"/>
              </a:ext>
            </a:extLst>
          </p:cNvPr>
          <p:cNvGrpSpPr/>
          <p:nvPr/>
        </p:nvGrpSpPr>
        <p:grpSpPr>
          <a:xfrm>
            <a:off x="5849548" y="1628707"/>
            <a:ext cx="5317478" cy="4073216"/>
            <a:chOff x="4877164" y="1338848"/>
            <a:chExt cx="6152786" cy="47130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2323D-D88A-4453-B020-449C6D33302D}"/>
                </a:ext>
              </a:extLst>
            </p:cNvPr>
            <p:cNvGrpSpPr/>
            <p:nvPr/>
          </p:nvGrpSpPr>
          <p:grpSpPr>
            <a:xfrm>
              <a:off x="4877164" y="1338848"/>
              <a:ext cx="3957074" cy="3290710"/>
              <a:chOff x="5127528" y="1588817"/>
              <a:chExt cx="3667125" cy="3049588"/>
            </a:xfrm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4329C56F-867A-4071-A89A-D5E1E6B58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7528" y="1588817"/>
                <a:ext cx="3667125" cy="3049588"/>
              </a:xfrm>
              <a:custGeom>
                <a:avLst/>
                <a:gdLst>
                  <a:gd name="T0" fmla="*/ 1457 w 2489"/>
                  <a:gd name="T1" fmla="*/ 990 h 2053"/>
                  <a:gd name="T2" fmla="*/ 1562 w 2489"/>
                  <a:gd name="T3" fmla="*/ 895 h 2053"/>
                  <a:gd name="T4" fmla="*/ 1947 w 2489"/>
                  <a:gd name="T5" fmla="*/ 676 h 2053"/>
                  <a:gd name="T6" fmla="*/ 2277 w 2489"/>
                  <a:gd name="T7" fmla="*/ 575 h 2053"/>
                  <a:gd name="T8" fmla="*/ 2466 w 2489"/>
                  <a:gd name="T9" fmla="*/ 653 h 2053"/>
                  <a:gd name="T10" fmla="*/ 2349 w 2489"/>
                  <a:gd name="T11" fmla="*/ 824 h 2053"/>
                  <a:gd name="T12" fmla="*/ 1938 w 2489"/>
                  <a:gd name="T13" fmla="*/ 949 h 2053"/>
                  <a:gd name="T14" fmla="*/ 1795 w 2489"/>
                  <a:gd name="T15" fmla="*/ 1033 h 2053"/>
                  <a:gd name="T16" fmla="*/ 1591 w 2489"/>
                  <a:gd name="T17" fmla="*/ 1214 h 2053"/>
                  <a:gd name="T18" fmla="*/ 1606 w 2489"/>
                  <a:gd name="T19" fmla="*/ 1230 h 2053"/>
                  <a:gd name="T20" fmla="*/ 1913 w 2489"/>
                  <a:gd name="T21" fmla="*/ 1414 h 2053"/>
                  <a:gd name="T22" fmla="*/ 2215 w 2489"/>
                  <a:gd name="T23" fmla="*/ 1795 h 2053"/>
                  <a:gd name="T24" fmla="*/ 2261 w 2489"/>
                  <a:gd name="T25" fmla="*/ 1865 h 2053"/>
                  <a:gd name="T26" fmla="*/ 2210 w 2489"/>
                  <a:gd name="T27" fmla="*/ 2021 h 2053"/>
                  <a:gd name="T28" fmla="*/ 2033 w 2489"/>
                  <a:gd name="T29" fmla="*/ 1981 h 2053"/>
                  <a:gd name="T30" fmla="*/ 1763 w 2489"/>
                  <a:gd name="T31" fmla="*/ 1638 h 2053"/>
                  <a:gd name="T32" fmla="*/ 1470 w 2489"/>
                  <a:gd name="T33" fmla="*/ 1475 h 2053"/>
                  <a:gd name="T34" fmla="*/ 1147 w 2489"/>
                  <a:gd name="T35" fmla="*/ 1450 h 2053"/>
                  <a:gd name="T36" fmla="*/ 1003 w 2489"/>
                  <a:gd name="T37" fmla="*/ 1349 h 2053"/>
                  <a:gd name="T38" fmla="*/ 823 w 2489"/>
                  <a:gd name="T39" fmla="*/ 867 h 2053"/>
                  <a:gd name="T40" fmla="*/ 714 w 2489"/>
                  <a:gd name="T41" fmla="*/ 801 h 2053"/>
                  <a:gd name="T42" fmla="*/ 118 w 2489"/>
                  <a:gd name="T43" fmla="*/ 915 h 2053"/>
                  <a:gd name="T44" fmla="*/ 14 w 2489"/>
                  <a:gd name="T45" fmla="*/ 858 h 2053"/>
                  <a:gd name="T46" fmla="*/ 83 w 2489"/>
                  <a:gd name="T47" fmla="*/ 755 h 2053"/>
                  <a:gd name="T48" fmla="*/ 791 w 2489"/>
                  <a:gd name="T49" fmla="*/ 625 h 2053"/>
                  <a:gd name="T50" fmla="*/ 853 w 2489"/>
                  <a:gd name="T51" fmla="*/ 646 h 2053"/>
                  <a:gd name="T52" fmla="*/ 1119 w 2489"/>
                  <a:gd name="T53" fmla="*/ 671 h 2053"/>
                  <a:gd name="T54" fmla="*/ 1258 w 2489"/>
                  <a:gd name="T55" fmla="*/ 457 h 2053"/>
                  <a:gd name="T56" fmla="*/ 1299 w 2489"/>
                  <a:gd name="T57" fmla="*/ 367 h 2053"/>
                  <a:gd name="T58" fmla="*/ 1649 w 2489"/>
                  <a:gd name="T59" fmla="*/ 52 h 2053"/>
                  <a:gd name="T60" fmla="*/ 1783 w 2489"/>
                  <a:gd name="T61" fmla="*/ 45 h 2053"/>
                  <a:gd name="T62" fmla="*/ 1760 w 2489"/>
                  <a:gd name="T63" fmla="*/ 173 h 2053"/>
                  <a:gd name="T64" fmla="*/ 1352 w 2489"/>
                  <a:gd name="T65" fmla="*/ 540 h 2053"/>
                  <a:gd name="T66" fmla="*/ 1328 w 2489"/>
                  <a:gd name="T67" fmla="*/ 642 h 2053"/>
                  <a:gd name="T68" fmla="*/ 1457 w 2489"/>
                  <a:gd name="T69" fmla="*/ 990 h 2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89" h="2053">
                    <a:moveTo>
                      <a:pt x="1457" y="990"/>
                    </a:moveTo>
                    <a:cubicBezTo>
                      <a:pt x="1497" y="954"/>
                      <a:pt x="1533" y="928"/>
                      <a:pt x="1562" y="895"/>
                    </a:cubicBezTo>
                    <a:cubicBezTo>
                      <a:pt x="1665" y="778"/>
                      <a:pt x="1799" y="716"/>
                      <a:pt x="1947" y="676"/>
                    </a:cubicBezTo>
                    <a:cubicBezTo>
                      <a:pt x="2058" y="647"/>
                      <a:pt x="2167" y="609"/>
                      <a:pt x="2277" y="575"/>
                    </a:cubicBezTo>
                    <a:cubicBezTo>
                      <a:pt x="2372" y="546"/>
                      <a:pt x="2441" y="575"/>
                      <a:pt x="2466" y="653"/>
                    </a:cubicBezTo>
                    <a:cubicBezTo>
                      <a:pt x="2489" y="726"/>
                      <a:pt x="2441" y="796"/>
                      <a:pt x="2349" y="824"/>
                    </a:cubicBezTo>
                    <a:cubicBezTo>
                      <a:pt x="2212" y="865"/>
                      <a:pt x="2074" y="903"/>
                      <a:pt x="1938" y="949"/>
                    </a:cubicBezTo>
                    <a:cubicBezTo>
                      <a:pt x="1887" y="967"/>
                      <a:pt x="1838" y="999"/>
                      <a:pt x="1795" y="1033"/>
                    </a:cubicBezTo>
                    <a:cubicBezTo>
                      <a:pt x="1724" y="1090"/>
                      <a:pt x="1659" y="1154"/>
                      <a:pt x="1591" y="1214"/>
                    </a:cubicBezTo>
                    <a:cubicBezTo>
                      <a:pt x="1600" y="1223"/>
                      <a:pt x="1603" y="1230"/>
                      <a:pt x="1606" y="1230"/>
                    </a:cubicBezTo>
                    <a:cubicBezTo>
                      <a:pt x="1753" y="1216"/>
                      <a:pt x="1835" y="1309"/>
                      <a:pt x="1913" y="1414"/>
                    </a:cubicBezTo>
                    <a:cubicBezTo>
                      <a:pt x="2010" y="1543"/>
                      <a:pt x="2114" y="1668"/>
                      <a:pt x="2215" y="1795"/>
                    </a:cubicBezTo>
                    <a:cubicBezTo>
                      <a:pt x="2232" y="1817"/>
                      <a:pt x="2250" y="1840"/>
                      <a:pt x="2261" y="1865"/>
                    </a:cubicBezTo>
                    <a:cubicBezTo>
                      <a:pt x="2283" y="1921"/>
                      <a:pt x="2258" y="1992"/>
                      <a:pt x="2210" y="2021"/>
                    </a:cubicBezTo>
                    <a:cubicBezTo>
                      <a:pt x="2158" y="2053"/>
                      <a:pt x="2078" y="2036"/>
                      <a:pt x="2033" y="1981"/>
                    </a:cubicBezTo>
                    <a:cubicBezTo>
                      <a:pt x="1942" y="1867"/>
                      <a:pt x="1845" y="1757"/>
                      <a:pt x="1763" y="1638"/>
                    </a:cubicBezTo>
                    <a:cubicBezTo>
                      <a:pt x="1690" y="1531"/>
                      <a:pt x="1606" y="1471"/>
                      <a:pt x="1470" y="1475"/>
                    </a:cubicBezTo>
                    <a:cubicBezTo>
                      <a:pt x="1363" y="1479"/>
                      <a:pt x="1255" y="1455"/>
                      <a:pt x="1147" y="1450"/>
                    </a:cubicBezTo>
                    <a:cubicBezTo>
                      <a:pt x="1074" y="1446"/>
                      <a:pt x="1028" y="1416"/>
                      <a:pt x="1003" y="1349"/>
                    </a:cubicBezTo>
                    <a:cubicBezTo>
                      <a:pt x="943" y="1188"/>
                      <a:pt x="881" y="1028"/>
                      <a:pt x="823" y="867"/>
                    </a:cubicBezTo>
                    <a:cubicBezTo>
                      <a:pt x="804" y="812"/>
                      <a:pt x="786" y="785"/>
                      <a:pt x="714" y="801"/>
                    </a:cubicBezTo>
                    <a:cubicBezTo>
                      <a:pt x="517" y="846"/>
                      <a:pt x="317" y="878"/>
                      <a:pt x="118" y="915"/>
                    </a:cubicBezTo>
                    <a:cubicBezTo>
                      <a:pt x="68" y="924"/>
                      <a:pt x="27" y="912"/>
                      <a:pt x="14" y="858"/>
                    </a:cubicBezTo>
                    <a:cubicBezTo>
                      <a:pt x="0" y="801"/>
                      <a:pt x="29" y="765"/>
                      <a:pt x="83" y="755"/>
                    </a:cubicBezTo>
                    <a:cubicBezTo>
                      <a:pt x="319" y="710"/>
                      <a:pt x="555" y="667"/>
                      <a:pt x="791" y="625"/>
                    </a:cubicBezTo>
                    <a:cubicBezTo>
                      <a:pt x="810" y="622"/>
                      <a:pt x="836" y="634"/>
                      <a:pt x="853" y="646"/>
                    </a:cubicBezTo>
                    <a:cubicBezTo>
                      <a:pt x="938" y="707"/>
                      <a:pt x="1029" y="715"/>
                      <a:pt x="1119" y="671"/>
                    </a:cubicBezTo>
                    <a:cubicBezTo>
                      <a:pt x="1205" y="628"/>
                      <a:pt x="1250" y="555"/>
                      <a:pt x="1258" y="457"/>
                    </a:cubicBezTo>
                    <a:cubicBezTo>
                      <a:pt x="1261" y="425"/>
                      <a:pt x="1276" y="388"/>
                      <a:pt x="1299" y="367"/>
                    </a:cubicBezTo>
                    <a:cubicBezTo>
                      <a:pt x="1413" y="259"/>
                      <a:pt x="1531" y="156"/>
                      <a:pt x="1649" y="52"/>
                    </a:cubicBezTo>
                    <a:cubicBezTo>
                      <a:pt x="1704" y="3"/>
                      <a:pt x="1749" y="0"/>
                      <a:pt x="1783" y="45"/>
                    </a:cubicBezTo>
                    <a:cubicBezTo>
                      <a:pt x="1820" y="93"/>
                      <a:pt x="1804" y="134"/>
                      <a:pt x="1760" y="173"/>
                    </a:cubicBezTo>
                    <a:cubicBezTo>
                      <a:pt x="1623" y="294"/>
                      <a:pt x="1489" y="418"/>
                      <a:pt x="1352" y="540"/>
                    </a:cubicBezTo>
                    <a:cubicBezTo>
                      <a:pt x="1317" y="571"/>
                      <a:pt x="1308" y="595"/>
                      <a:pt x="1328" y="642"/>
                    </a:cubicBezTo>
                    <a:cubicBezTo>
                      <a:pt x="1374" y="752"/>
                      <a:pt x="1411" y="866"/>
                      <a:pt x="1457" y="9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00FE54C6-A571-4BD9-87F1-8683A227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3065" y="1841230"/>
                <a:ext cx="674687" cy="682625"/>
              </a:xfrm>
              <a:custGeom>
                <a:avLst/>
                <a:gdLst>
                  <a:gd name="T0" fmla="*/ 229 w 458"/>
                  <a:gd name="T1" fmla="*/ 459 h 459"/>
                  <a:gd name="T2" fmla="*/ 1 w 458"/>
                  <a:gd name="T3" fmla="*/ 234 h 459"/>
                  <a:gd name="T4" fmla="*/ 227 w 458"/>
                  <a:gd name="T5" fmla="*/ 2 h 459"/>
                  <a:gd name="T6" fmla="*/ 457 w 458"/>
                  <a:gd name="T7" fmla="*/ 235 h 459"/>
                  <a:gd name="T8" fmla="*/ 229 w 458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59">
                    <a:moveTo>
                      <a:pt x="229" y="459"/>
                    </a:moveTo>
                    <a:cubicBezTo>
                      <a:pt x="101" y="459"/>
                      <a:pt x="1" y="361"/>
                      <a:pt x="1" y="234"/>
                    </a:cubicBezTo>
                    <a:cubicBezTo>
                      <a:pt x="0" y="109"/>
                      <a:pt x="102" y="4"/>
                      <a:pt x="227" y="2"/>
                    </a:cubicBezTo>
                    <a:cubicBezTo>
                      <a:pt x="354" y="0"/>
                      <a:pt x="458" y="105"/>
                      <a:pt x="457" y="235"/>
                    </a:cubicBezTo>
                    <a:cubicBezTo>
                      <a:pt x="457" y="364"/>
                      <a:pt x="360" y="459"/>
                      <a:pt x="229" y="4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DFC9AA-8462-4720-BD8D-D14C225C78A8}"/>
                </a:ext>
              </a:extLst>
            </p:cNvPr>
            <p:cNvGrpSpPr/>
            <p:nvPr/>
          </p:nvGrpSpPr>
          <p:grpSpPr>
            <a:xfrm>
              <a:off x="7012600" y="2835527"/>
              <a:ext cx="4017350" cy="3216388"/>
              <a:chOff x="7366000" y="3263900"/>
              <a:chExt cx="3968750" cy="23566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8FB0CD-ECA8-4A7F-A746-55E6CCE122FB}"/>
                  </a:ext>
                </a:extLst>
              </p:cNvPr>
              <p:cNvSpPr/>
              <p:nvPr/>
            </p:nvSpPr>
            <p:spPr>
              <a:xfrm>
                <a:off x="9747250" y="3731354"/>
                <a:ext cx="793750" cy="188921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E7B48D-9726-4008-AC07-F5959FBDC640}"/>
                  </a:ext>
                </a:extLst>
              </p:cNvPr>
              <p:cNvSpPr/>
              <p:nvPr/>
            </p:nvSpPr>
            <p:spPr>
              <a:xfrm>
                <a:off x="8953500" y="4192888"/>
                <a:ext cx="793750" cy="142768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1C7C3F-9215-40A1-9507-27DFFE4E37D6}"/>
                  </a:ext>
                </a:extLst>
              </p:cNvPr>
              <p:cNvSpPr/>
              <p:nvPr/>
            </p:nvSpPr>
            <p:spPr>
              <a:xfrm>
                <a:off x="8159750" y="4654423"/>
                <a:ext cx="793750" cy="9661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646EFE-A329-42D3-8297-7B56B2224B33}"/>
                  </a:ext>
                </a:extLst>
              </p:cNvPr>
              <p:cNvSpPr/>
              <p:nvPr/>
            </p:nvSpPr>
            <p:spPr>
              <a:xfrm>
                <a:off x="7366000" y="5115957"/>
                <a:ext cx="793750" cy="5046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E9C102-59F9-41B1-8E42-2016A9D78EFD}"/>
                  </a:ext>
                </a:extLst>
              </p:cNvPr>
              <p:cNvSpPr/>
              <p:nvPr/>
            </p:nvSpPr>
            <p:spPr>
              <a:xfrm>
                <a:off x="10541000" y="3263900"/>
                <a:ext cx="793750" cy="235666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7561D04-0253-4F3C-89B3-D2ED8D549315}"/>
              </a:ext>
            </a:extLst>
          </p:cNvPr>
          <p:cNvSpPr txBox="1"/>
          <p:nvPr/>
        </p:nvSpPr>
        <p:spPr>
          <a:xfrm>
            <a:off x="371552" y="1439853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6500" b="1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43ABE-3467-4514-A4BD-6221E0D6EC66}"/>
              </a:ext>
            </a:extLst>
          </p:cNvPr>
          <p:cNvSpPr txBox="1"/>
          <p:nvPr/>
        </p:nvSpPr>
        <p:spPr>
          <a:xfrm>
            <a:off x="897901" y="2311705"/>
            <a:ext cx="127641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50" lvl="1" indent="-857250" algn="ctr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6500" b="1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531D9-9860-4BD7-9B0D-79ADD2630391}"/>
              </a:ext>
            </a:extLst>
          </p:cNvPr>
          <p:cNvSpPr txBox="1"/>
          <p:nvPr/>
        </p:nvSpPr>
        <p:spPr>
          <a:xfrm>
            <a:off x="1635271" y="1760201"/>
            <a:ext cx="413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Generazione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it-IT" b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dati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per lo schema target</a:t>
            </a:r>
            <a:endParaRPr kumimoji="0" lang="en-GB" b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BFB98F-0C7D-4801-8AF5-E4E16B2B838A}"/>
              </a:ext>
            </a:extLst>
          </p:cNvPr>
          <p:cNvSpPr txBox="1"/>
          <p:nvPr/>
        </p:nvSpPr>
        <p:spPr>
          <a:xfrm>
            <a:off x="1823081" y="2459014"/>
            <a:ext cx="35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sz="1600" dirty="0">
                <a:solidFill>
                  <a:schemeClr val="bg1"/>
                </a:solidFill>
                <a:latin typeface="Open Sans" panose="020B0606030504020204"/>
              </a:rPr>
              <a:t>Abilitazione delle proprietà relative alle percentuali sulle dipendenze e chiavi esterne</a:t>
            </a:r>
            <a:endParaRPr kumimoji="0" lang="en-GB" sz="16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188E3-51B9-45CE-A37C-948C8D807653}"/>
              </a:ext>
            </a:extLst>
          </p:cNvPr>
          <p:cNvSpPr txBox="1"/>
          <p:nvPr/>
        </p:nvSpPr>
        <p:spPr>
          <a:xfrm>
            <a:off x="1823081" y="3774495"/>
            <a:ext cx="394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sz="1600" dirty="0">
                <a:solidFill>
                  <a:schemeClr val="bg1"/>
                </a:solidFill>
                <a:latin typeface="Open Sans" panose="020B0606030504020204"/>
              </a:rPr>
              <a:t>Partizionamento orizzontale e verticale</a:t>
            </a:r>
            <a:endParaRPr kumimoji="0" lang="en-GB" sz="14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4FB63B-04CB-4787-82A3-FFEF0FC93E4A}"/>
              </a:ext>
            </a:extLst>
          </p:cNvPr>
          <p:cNvSpPr txBox="1"/>
          <p:nvPr/>
        </p:nvSpPr>
        <p:spPr>
          <a:xfrm>
            <a:off x="848249" y="3426281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50" lvl="1" indent="-857250" algn="ctr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it-IT" sz="6500" b="1" dirty="0">
                <a:solidFill>
                  <a:srgbClr val="42AFB6"/>
                </a:solidFill>
                <a:latin typeface="Open Sans" panose="020B0606030504020204" pitchFamily="34" charset="0"/>
              </a:rPr>
              <a:t> </a:t>
            </a:r>
            <a:endParaRPr kumimoji="0" lang="en-GB" sz="6500" b="1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073A83F-6564-4999-873B-F4BD32CA6176}"/>
              </a:ext>
            </a:extLst>
          </p:cNvPr>
          <p:cNvSpPr/>
          <p:nvPr/>
        </p:nvSpPr>
        <p:spPr>
          <a:xfrm rot="3132262" flipH="1">
            <a:off x="8131148" y="1496745"/>
            <a:ext cx="45719" cy="840112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328172-389B-4EE4-95CC-655A44803657}"/>
              </a:ext>
            </a:extLst>
          </p:cNvPr>
          <p:cNvSpPr/>
          <p:nvPr/>
        </p:nvSpPr>
        <p:spPr>
          <a:xfrm rot="3132262">
            <a:off x="8261029" y="1871751"/>
            <a:ext cx="45719" cy="448208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688A5C-C4AB-4633-B9E2-8887C5D79A16}"/>
              </a:ext>
            </a:extLst>
          </p:cNvPr>
          <p:cNvSpPr/>
          <p:nvPr/>
        </p:nvSpPr>
        <p:spPr>
          <a:xfrm rot="3132262">
            <a:off x="8886062" y="3110241"/>
            <a:ext cx="45719" cy="448208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8825665-BE01-4FF7-A256-9C547790B1E8}"/>
              </a:ext>
            </a:extLst>
          </p:cNvPr>
          <p:cNvSpPr/>
          <p:nvPr/>
        </p:nvSpPr>
        <p:spPr>
          <a:xfrm rot="3132262" flipH="1">
            <a:off x="8918228" y="2631063"/>
            <a:ext cx="45719" cy="840112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F1C93B6B-9897-417C-95D4-DE3E415FC9BE}"/>
              </a:ext>
            </a:extLst>
          </p:cNvPr>
          <p:cNvSpPr txBox="1"/>
          <p:nvPr/>
        </p:nvSpPr>
        <p:spPr>
          <a:xfrm>
            <a:off x="1744262" y="5024490"/>
            <a:ext cx="435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dirty="0">
                <a:solidFill>
                  <a:schemeClr val="bg1"/>
                </a:solidFill>
                <a:latin typeface="Open Sans" panose="020B0606030504020204"/>
              </a:rPr>
              <a:t>Utilizzo di csv per la generazione dei dati</a:t>
            </a:r>
            <a:endParaRPr kumimoji="0" lang="en-GB" sz="15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91C862B6-0F43-460E-A10A-4F3E8FDDEA46}"/>
              </a:ext>
            </a:extLst>
          </p:cNvPr>
          <p:cNvSpPr txBox="1"/>
          <p:nvPr/>
        </p:nvSpPr>
        <p:spPr>
          <a:xfrm>
            <a:off x="371552" y="4684186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6500" b="1" dirty="0">
                <a:solidFill>
                  <a:srgbClr val="007A7D"/>
                </a:solidFill>
                <a:latin typeface="Open Sans" panose="020B0606030504020204" pitchFamily="34" charset="0"/>
              </a:rPr>
              <a:t>2</a:t>
            </a:r>
            <a:endParaRPr lang="en-GB" sz="6500" b="1" dirty="0">
              <a:solidFill>
                <a:srgbClr val="007A7D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6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295060"/>
            <a:ext cx="1196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000" dirty="0" err="1">
                <a:solidFill>
                  <a:srgbClr val="FFFFFF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Problemi</a:t>
            </a: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 – </a:t>
            </a:r>
            <a:r>
              <a:rPr lang="en-US" sz="5000" dirty="0" err="1">
                <a:solidFill>
                  <a:srgbClr val="FFFFFF"/>
                </a:solidFill>
                <a:latin typeface="Noto Sans" panose="020B0502040504020204"/>
              </a:rPr>
              <a:t>Generazione</a:t>
            </a:r>
            <a:r>
              <a:rPr lang="en-US" sz="5000" dirty="0">
                <a:solidFill>
                  <a:srgbClr val="FFFFFF"/>
                </a:solidFill>
                <a:latin typeface="Noto Sans" panose="020B0502040504020204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Noto Sans" panose="020B0502040504020204"/>
              </a:rPr>
              <a:t>dati</a:t>
            </a:r>
            <a:r>
              <a:rPr lang="en-US" sz="5000" dirty="0">
                <a:solidFill>
                  <a:srgbClr val="FFFFFF"/>
                </a:solidFill>
                <a:latin typeface="Noto Sans" panose="020B0502040504020204"/>
              </a:rPr>
              <a:t> per lo schema target</a:t>
            </a:r>
            <a:endParaRPr lang="en-GB" sz="5000" dirty="0">
              <a:solidFill>
                <a:srgbClr val="FFFFFF"/>
              </a:solidFill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35C53D-6216-4948-827D-931526D636C4}"/>
              </a:ext>
            </a:extLst>
          </p:cNvPr>
          <p:cNvGrpSpPr/>
          <p:nvPr/>
        </p:nvGrpSpPr>
        <p:grpSpPr>
          <a:xfrm>
            <a:off x="809354" y="2519364"/>
            <a:ext cx="1927780" cy="2608773"/>
            <a:chOff x="1325032" y="1987831"/>
            <a:chExt cx="1828801" cy="32619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68830F4-7D27-455C-ADC2-FF94711C2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032" y="1987831"/>
              <a:ext cx="1828801" cy="3261925"/>
            </a:xfrm>
            <a:custGeom>
              <a:avLst/>
              <a:gdLst>
                <a:gd name="T0" fmla="*/ 7 w 376"/>
                <a:gd name="T1" fmla="*/ 393 h 673"/>
                <a:gd name="T2" fmla="*/ 84 w 376"/>
                <a:gd name="T3" fmla="*/ 387 h 673"/>
                <a:gd name="T4" fmla="*/ 69 w 376"/>
                <a:gd name="T5" fmla="*/ 378 h 673"/>
                <a:gd name="T6" fmla="*/ 42 w 376"/>
                <a:gd name="T7" fmla="*/ 322 h 673"/>
                <a:gd name="T8" fmla="*/ 2 w 376"/>
                <a:gd name="T9" fmla="*/ 249 h 673"/>
                <a:gd name="T10" fmla="*/ 7 w 376"/>
                <a:gd name="T11" fmla="*/ 226 h 673"/>
                <a:gd name="T12" fmla="*/ 84 w 376"/>
                <a:gd name="T13" fmla="*/ 220 h 673"/>
                <a:gd name="T14" fmla="*/ 70 w 376"/>
                <a:gd name="T15" fmla="*/ 211 h 673"/>
                <a:gd name="T16" fmla="*/ 42 w 376"/>
                <a:gd name="T17" fmla="*/ 155 h 673"/>
                <a:gd name="T18" fmla="*/ 2 w 376"/>
                <a:gd name="T19" fmla="*/ 81 h 673"/>
                <a:gd name="T20" fmla="*/ 7 w 376"/>
                <a:gd name="T21" fmla="*/ 59 h 673"/>
                <a:gd name="T22" fmla="*/ 86 w 376"/>
                <a:gd name="T23" fmla="*/ 54 h 673"/>
                <a:gd name="T24" fmla="*/ 136 w 376"/>
                <a:gd name="T25" fmla="*/ 26 h 673"/>
                <a:gd name="T26" fmla="*/ 235 w 376"/>
                <a:gd name="T27" fmla="*/ 14 h 673"/>
                <a:gd name="T28" fmla="*/ 262 w 376"/>
                <a:gd name="T29" fmla="*/ 36 h 673"/>
                <a:gd name="T30" fmla="*/ 289 w 376"/>
                <a:gd name="T31" fmla="*/ 51 h 673"/>
                <a:gd name="T32" fmla="*/ 369 w 376"/>
                <a:gd name="T33" fmla="*/ 59 h 673"/>
                <a:gd name="T34" fmla="*/ 373 w 376"/>
                <a:gd name="T35" fmla="*/ 86 h 673"/>
                <a:gd name="T36" fmla="*/ 314 w 376"/>
                <a:gd name="T37" fmla="*/ 183 h 673"/>
                <a:gd name="T38" fmla="*/ 295 w 376"/>
                <a:gd name="T39" fmla="*/ 211 h 673"/>
                <a:gd name="T40" fmla="*/ 303 w 376"/>
                <a:gd name="T41" fmla="*/ 226 h 673"/>
                <a:gd name="T42" fmla="*/ 376 w 376"/>
                <a:gd name="T43" fmla="*/ 226 h 673"/>
                <a:gd name="T44" fmla="*/ 337 w 376"/>
                <a:gd name="T45" fmla="*/ 319 h 673"/>
                <a:gd name="T46" fmla="*/ 306 w 376"/>
                <a:gd name="T47" fmla="*/ 378 h 673"/>
                <a:gd name="T48" fmla="*/ 292 w 376"/>
                <a:gd name="T49" fmla="*/ 383 h 673"/>
                <a:gd name="T50" fmla="*/ 369 w 376"/>
                <a:gd name="T51" fmla="*/ 393 h 673"/>
                <a:gd name="T52" fmla="*/ 373 w 376"/>
                <a:gd name="T53" fmla="*/ 420 h 673"/>
                <a:gd name="T54" fmla="*/ 311 w 376"/>
                <a:gd name="T55" fmla="*/ 524 h 673"/>
                <a:gd name="T56" fmla="*/ 303 w 376"/>
                <a:gd name="T57" fmla="*/ 545 h 673"/>
                <a:gd name="T58" fmla="*/ 264 w 376"/>
                <a:gd name="T59" fmla="*/ 571 h 673"/>
                <a:gd name="T60" fmla="*/ 235 w 376"/>
                <a:gd name="T61" fmla="*/ 577 h 673"/>
                <a:gd name="T62" fmla="*/ 229 w 376"/>
                <a:gd name="T63" fmla="*/ 673 h 673"/>
                <a:gd name="T64" fmla="*/ 141 w 376"/>
                <a:gd name="T65" fmla="*/ 667 h 673"/>
                <a:gd name="T66" fmla="*/ 134 w 376"/>
                <a:gd name="T67" fmla="*/ 571 h 673"/>
                <a:gd name="T68" fmla="*/ 85 w 376"/>
                <a:gd name="T69" fmla="*/ 549 h 673"/>
                <a:gd name="T70" fmla="*/ 69 w 376"/>
                <a:gd name="T71" fmla="*/ 545 h 673"/>
                <a:gd name="T72" fmla="*/ 42 w 376"/>
                <a:gd name="T73" fmla="*/ 489 h 673"/>
                <a:gd name="T74" fmla="*/ 2 w 376"/>
                <a:gd name="T75" fmla="*/ 417 h 673"/>
                <a:gd name="T76" fmla="*/ 188 w 376"/>
                <a:gd name="T77" fmla="*/ 547 h 673"/>
                <a:gd name="T78" fmla="*/ 188 w 376"/>
                <a:gd name="T79" fmla="*/ 394 h 673"/>
                <a:gd name="T80" fmla="*/ 188 w 376"/>
                <a:gd name="T81" fmla="*/ 547 h 673"/>
                <a:gd name="T82" fmla="*/ 219 w 376"/>
                <a:gd name="T83" fmla="*/ 373 h 673"/>
                <a:gd name="T84" fmla="*/ 256 w 376"/>
                <a:gd name="T85" fmla="*/ 268 h 673"/>
                <a:gd name="T86" fmla="*/ 114 w 376"/>
                <a:gd name="T87" fmla="*/ 323 h 673"/>
                <a:gd name="T88" fmla="*/ 208 w 376"/>
                <a:gd name="T89" fmla="*/ 377 h 673"/>
                <a:gd name="T90" fmla="*/ 265 w 376"/>
                <a:gd name="T91" fmla="*/ 136 h 673"/>
                <a:gd name="T92" fmla="*/ 111 w 376"/>
                <a:gd name="T93" fmla="*/ 13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673">
                  <a:moveTo>
                    <a:pt x="0" y="393"/>
                  </a:moveTo>
                  <a:cubicBezTo>
                    <a:pt x="3" y="393"/>
                    <a:pt x="5" y="393"/>
                    <a:pt x="7" y="393"/>
                  </a:cubicBezTo>
                  <a:cubicBezTo>
                    <a:pt x="31" y="393"/>
                    <a:pt x="54" y="393"/>
                    <a:pt x="78" y="393"/>
                  </a:cubicBezTo>
                  <a:cubicBezTo>
                    <a:pt x="83" y="393"/>
                    <a:pt x="84" y="392"/>
                    <a:pt x="84" y="387"/>
                  </a:cubicBezTo>
                  <a:cubicBezTo>
                    <a:pt x="84" y="377"/>
                    <a:pt x="85" y="378"/>
                    <a:pt x="75" y="378"/>
                  </a:cubicBezTo>
                  <a:cubicBezTo>
                    <a:pt x="73" y="378"/>
                    <a:pt x="71" y="378"/>
                    <a:pt x="69" y="378"/>
                  </a:cubicBezTo>
                  <a:cubicBezTo>
                    <a:pt x="69" y="375"/>
                    <a:pt x="68" y="372"/>
                    <a:pt x="68" y="369"/>
                  </a:cubicBezTo>
                  <a:cubicBezTo>
                    <a:pt x="66" y="350"/>
                    <a:pt x="55" y="335"/>
                    <a:pt x="42" y="322"/>
                  </a:cubicBezTo>
                  <a:cubicBezTo>
                    <a:pt x="32" y="312"/>
                    <a:pt x="22" y="301"/>
                    <a:pt x="15" y="288"/>
                  </a:cubicBezTo>
                  <a:cubicBezTo>
                    <a:pt x="8" y="276"/>
                    <a:pt x="4" y="263"/>
                    <a:pt x="2" y="249"/>
                  </a:cubicBezTo>
                  <a:cubicBezTo>
                    <a:pt x="2" y="242"/>
                    <a:pt x="1" y="234"/>
                    <a:pt x="0" y="226"/>
                  </a:cubicBezTo>
                  <a:cubicBezTo>
                    <a:pt x="3" y="226"/>
                    <a:pt x="5" y="226"/>
                    <a:pt x="7" y="226"/>
                  </a:cubicBezTo>
                  <a:cubicBezTo>
                    <a:pt x="31" y="226"/>
                    <a:pt x="54" y="226"/>
                    <a:pt x="78" y="226"/>
                  </a:cubicBezTo>
                  <a:cubicBezTo>
                    <a:pt x="83" y="226"/>
                    <a:pt x="84" y="225"/>
                    <a:pt x="84" y="220"/>
                  </a:cubicBezTo>
                  <a:cubicBezTo>
                    <a:pt x="84" y="210"/>
                    <a:pt x="85" y="211"/>
                    <a:pt x="75" y="211"/>
                  </a:cubicBezTo>
                  <a:cubicBezTo>
                    <a:pt x="73" y="211"/>
                    <a:pt x="71" y="211"/>
                    <a:pt x="70" y="211"/>
                  </a:cubicBezTo>
                  <a:cubicBezTo>
                    <a:pt x="68" y="203"/>
                    <a:pt x="67" y="196"/>
                    <a:pt x="65" y="189"/>
                  </a:cubicBezTo>
                  <a:cubicBezTo>
                    <a:pt x="61" y="176"/>
                    <a:pt x="52" y="165"/>
                    <a:pt x="42" y="155"/>
                  </a:cubicBezTo>
                  <a:cubicBezTo>
                    <a:pt x="32" y="145"/>
                    <a:pt x="22" y="134"/>
                    <a:pt x="15" y="121"/>
                  </a:cubicBezTo>
                  <a:cubicBezTo>
                    <a:pt x="8" y="109"/>
                    <a:pt x="4" y="96"/>
                    <a:pt x="2" y="81"/>
                  </a:cubicBezTo>
                  <a:cubicBezTo>
                    <a:pt x="2" y="74"/>
                    <a:pt x="1" y="67"/>
                    <a:pt x="0" y="59"/>
                  </a:cubicBezTo>
                  <a:cubicBezTo>
                    <a:pt x="3" y="59"/>
                    <a:pt x="5" y="59"/>
                    <a:pt x="7" y="59"/>
                  </a:cubicBezTo>
                  <a:cubicBezTo>
                    <a:pt x="31" y="59"/>
                    <a:pt x="55" y="59"/>
                    <a:pt x="78" y="59"/>
                  </a:cubicBezTo>
                  <a:cubicBezTo>
                    <a:pt x="82" y="59"/>
                    <a:pt x="84" y="58"/>
                    <a:pt x="86" y="54"/>
                  </a:cubicBezTo>
                  <a:cubicBezTo>
                    <a:pt x="91" y="42"/>
                    <a:pt x="100" y="35"/>
                    <a:pt x="114" y="36"/>
                  </a:cubicBezTo>
                  <a:cubicBezTo>
                    <a:pt x="123" y="36"/>
                    <a:pt x="129" y="35"/>
                    <a:pt x="136" y="26"/>
                  </a:cubicBezTo>
                  <a:cubicBezTo>
                    <a:pt x="145" y="12"/>
                    <a:pt x="161" y="7"/>
                    <a:pt x="177" y="4"/>
                  </a:cubicBezTo>
                  <a:cubicBezTo>
                    <a:pt x="197" y="0"/>
                    <a:pt x="217" y="4"/>
                    <a:pt x="235" y="14"/>
                  </a:cubicBezTo>
                  <a:cubicBezTo>
                    <a:pt x="242" y="18"/>
                    <a:pt x="249" y="24"/>
                    <a:pt x="253" y="31"/>
                  </a:cubicBezTo>
                  <a:cubicBezTo>
                    <a:pt x="255" y="35"/>
                    <a:pt x="258" y="36"/>
                    <a:pt x="262" y="36"/>
                  </a:cubicBezTo>
                  <a:cubicBezTo>
                    <a:pt x="272" y="35"/>
                    <a:pt x="281" y="39"/>
                    <a:pt x="287" y="48"/>
                  </a:cubicBezTo>
                  <a:cubicBezTo>
                    <a:pt x="288" y="49"/>
                    <a:pt x="289" y="51"/>
                    <a:pt x="289" y="51"/>
                  </a:cubicBezTo>
                  <a:cubicBezTo>
                    <a:pt x="290" y="58"/>
                    <a:pt x="294" y="59"/>
                    <a:pt x="301" y="59"/>
                  </a:cubicBezTo>
                  <a:cubicBezTo>
                    <a:pt x="324" y="59"/>
                    <a:pt x="347" y="59"/>
                    <a:pt x="369" y="59"/>
                  </a:cubicBezTo>
                  <a:cubicBezTo>
                    <a:pt x="371" y="59"/>
                    <a:pt x="373" y="59"/>
                    <a:pt x="376" y="59"/>
                  </a:cubicBezTo>
                  <a:cubicBezTo>
                    <a:pt x="375" y="68"/>
                    <a:pt x="374" y="77"/>
                    <a:pt x="373" y="86"/>
                  </a:cubicBezTo>
                  <a:cubicBezTo>
                    <a:pt x="370" y="113"/>
                    <a:pt x="356" y="134"/>
                    <a:pt x="337" y="152"/>
                  </a:cubicBezTo>
                  <a:cubicBezTo>
                    <a:pt x="327" y="161"/>
                    <a:pt x="318" y="170"/>
                    <a:pt x="314" y="183"/>
                  </a:cubicBezTo>
                  <a:cubicBezTo>
                    <a:pt x="310" y="192"/>
                    <a:pt x="308" y="201"/>
                    <a:pt x="306" y="211"/>
                  </a:cubicBezTo>
                  <a:cubicBezTo>
                    <a:pt x="303" y="211"/>
                    <a:pt x="299" y="211"/>
                    <a:pt x="295" y="211"/>
                  </a:cubicBezTo>
                  <a:cubicBezTo>
                    <a:pt x="293" y="211"/>
                    <a:pt x="292" y="212"/>
                    <a:pt x="292" y="215"/>
                  </a:cubicBezTo>
                  <a:cubicBezTo>
                    <a:pt x="292" y="228"/>
                    <a:pt x="290" y="226"/>
                    <a:pt x="303" y="226"/>
                  </a:cubicBezTo>
                  <a:cubicBezTo>
                    <a:pt x="318" y="226"/>
                    <a:pt x="333" y="226"/>
                    <a:pt x="349" y="226"/>
                  </a:cubicBezTo>
                  <a:cubicBezTo>
                    <a:pt x="357" y="226"/>
                    <a:pt x="366" y="226"/>
                    <a:pt x="376" y="226"/>
                  </a:cubicBezTo>
                  <a:cubicBezTo>
                    <a:pt x="375" y="235"/>
                    <a:pt x="374" y="244"/>
                    <a:pt x="373" y="253"/>
                  </a:cubicBezTo>
                  <a:cubicBezTo>
                    <a:pt x="370" y="280"/>
                    <a:pt x="356" y="301"/>
                    <a:pt x="337" y="319"/>
                  </a:cubicBezTo>
                  <a:cubicBezTo>
                    <a:pt x="327" y="328"/>
                    <a:pt x="318" y="338"/>
                    <a:pt x="314" y="350"/>
                  </a:cubicBezTo>
                  <a:cubicBezTo>
                    <a:pt x="310" y="358"/>
                    <a:pt x="308" y="368"/>
                    <a:pt x="306" y="378"/>
                  </a:cubicBezTo>
                  <a:cubicBezTo>
                    <a:pt x="303" y="378"/>
                    <a:pt x="300" y="378"/>
                    <a:pt x="297" y="378"/>
                  </a:cubicBezTo>
                  <a:cubicBezTo>
                    <a:pt x="293" y="378"/>
                    <a:pt x="292" y="379"/>
                    <a:pt x="292" y="383"/>
                  </a:cubicBezTo>
                  <a:cubicBezTo>
                    <a:pt x="292" y="395"/>
                    <a:pt x="290" y="393"/>
                    <a:pt x="302" y="393"/>
                  </a:cubicBezTo>
                  <a:cubicBezTo>
                    <a:pt x="324" y="393"/>
                    <a:pt x="346" y="393"/>
                    <a:pt x="369" y="393"/>
                  </a:cubicBezTo>
                  <a:cubicBezTo>
                    <a:pt x="371" y="393"/>
                    <a:pt x="373" y="393"/>
                    <a:pt x="376" y="393"/>
                  </a:cubicBezTo>
                  <a:cubicBezTo>
                    <a:pt x="375" y="402"/>
                    <a:pt x="374" y="411"/>
                    <a:pt x="373" y="420"/>
                  </a:cubicBezTo>
                  <a:cubicBezTo>
                    <a:pt x="370" y="448"/>
                    <a:pt x="354" y="470"/>
                    <a:pt x="334" y="489"/>
                  </a:cubicBezTo>
                  <a:cubicBezTo>
                    <a:pt x="324" y="499"/>
                    <a:pt x="315" y="510"/>
                    <a:pt x="311" y="524"/>
                  </a:cubicBezTo>
                  <a:cubicBezTo>
                    <a:pt x="309" y="530"/>
                    <a:pt x="308" y="535"/>
                    <a:pt x="308" y="541"/>
                  </a:cubicBezTo>
                  <a:cubicBezTo>
                    <a:pt x="307" y="544"/>
                    <a:pt x="306" y="546"/>
                    <a:pt x="303" y="545"/>
                  </a:cubicBezTo>
                  <a:cubicBezTo>
                    <a:pt x="295" y="544"/>
                    <a:pt x="292" y="547"/>
                    <a:pt x="289" y="555"/>
                  </a:cubicBezTo>
                  <a:cubicBezTo>
                    <a:pt x="285" y="565"/>
                    <a:pt x="276" y="571"/>
                    <a:pt x="264" y="571"/>
                  </a:cubicBezTo>
                  <a:cubicBezTo>
                    <a:pt x="257" y="571"/>
                    <a:pt x="249" y="571"/>
                    <a:pt x="241" y="571"/>
                  </a:cubicBezTo>
                  <a:cubicBezTo>
                    <a:pt x="236" y="571"/>
                    <a:pt x="235" y="572"/>
                    <a:pt x="235" y="577"/>
                  </a:cubicBezTo>
                  <a:cubicBezTo>
                    <a:pt x="235" y="607"/>
                    <a:pt x="235" y="637"/>
                    <a:pt x="235" y="667"/>
                  </a:cubicBezTo>
                  <a:cubicBezTo>
                    <a:pt x="235" y="671"/>
                    <a:pt x="234" y="673"/>
                    <a:pt x="229" y="673"/>
                  </a:cubicBezTo>
                  <a:cubicBezTo>
                    <a:pt x="202" y="673"/>
                    <a:pt x="174" y="673"/>
                    <a:pt x="147" y="673"/>
                  </a:cubicBezTo>
                  <a:cubicBezTo>
                    <a:pt x="142" y="673"/>
                    <a:pt x="141" y="672"/>
                    <a:pt x="141" y="667"/>
                  </a:cubicBezTo>
                  <a:cubicBezTo>
                    <a:pt x="141" y="637"/>
                    <a:pt x="141" y="607"/>
                    <a:pt x="141" y="578"/>
                  </a:cubicBezTo>
                  <a:cubicBezTo>
                    <a:pt x="141" y="571"/>
                    <a:pt x="141" y="571"/>
                    <a:pt x="134" y="571"/>
                  </a:cubicBezTo>
                  <a:cubicBezTo>
                    <a:pt x="127" y="571"/>
                    <a:pt x="119" y="571"/>
                    <a:pt x="112" y="571"/>
                  </a:cubicBezTo>
                  <a:cubicBezTo>
                    <a:pt x="99" y="571"/>
                    <a:pt x="88" y="562"/>
                    <a:pt x="85" y="549"/>
                  </a:cubicBezTo>
                  <a:cubicBezTo>
                    <a:pt x="84" y="546"/>
                    <a:pt x="82" y="545"/>
                    <a:pt x="80" y="545"/>
                  </a:cubicBezTo>
                  <a:cubicBezTo>
                    <a:pt x="76" y="545"/>
                    <a:pt x="73" y="545"/>
                    <a:pt x="69" y="545"/>
                  </a:cubicBezTo>
                  <a:cubicBezTo>
                    <a:pt x="68" y="538"/>
                    <a:pt x="67" y="531"/>
                    <a:pt x="65" y="524"/>
                  </a:cubicBezTo>
                  <a:cubicBezTo>
                    <a:pt x="61" y="510"/>
                    <a:pt x="52" y="500"/>
                    <a:pt x="42" y="489"/>
                  </a:cubicBezTo>
                  <a:cubicBezTo>
                    <a:pt x="32" y="479"/>
                    <a:pt x="22" y="469"/>
                    <a:pt x="15" y="456"/>
                  </a:cubicBezTo>
                  <a:cubicBezTo>
                    <a:pt x="8" y="443"/>
                    <a:pt x="4" y="430"/>
                    <a:pt x="2" y="417"/>
                  </a:cubicBezTo>
                  <a:cubicBezTo>
                    <a:pt x="2" y="409"/>
                    <a:pt x="1" y="402"/>
                    <a:pt x="0" y="393"/>
                  </a:cubicBezTo>
                  <a:close/>
                  <a:moveTo>
                    <a:pt x="188" y="547"/>
                  </a:moveTo>
                  <a:cubicBezTo>
                    <a:pt x="229" y="548"/>
                    <a:pt x="265" y="513"/>
                    <a:pt x="265" y="470"/>
                  </a:cubicBezTo>
                  <a:cubicBezTo>
                    <a:pt x="265" y="428"/>
                    <a:pt x="231" y="394"/>
                    <a:pt x="188" y="394"/>
                  </a:cubicBezTo>
                  <a:cubicBezTo>
                    <a:pt x="147" y="393"/>
                    <a:pt x="111" y="427"/>
                    <a:pt x="111" y="470"/>
                  </a:cubicBezTo>
                  <a:cubicBezTo>
                    <a:pt x="111" y="513"/>
                    <a:pt x="147" y="548"/>
                    <a:pt x="188" y="547"/>
                  </a:cubicBezTo>
                  <a:close/>
                  <a:moveTo>
                    <a:pt x="208" y="377"/>
                  </a:moveTo>
                  <a:cubicBezTo>
                    <a:pt x="215" y="375"/>
                    <a:pt x="219" y="373"/>
                    <a:pt x="219" y="373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62" y="349"/>
                    <a:pt x="275" y="305"/>
                    <a:pt x="256" y="268"/>
                  </a:cubicBezTo>
                  <a:cubicBezTo>
                    <a:pt x="238" y="233"/>
                    <a:pt x="196" y="217"/>
                    <a:pt x="159" y="232"/>
                  </a:cubicBezTo>
                  <a:cubicBezTo>
                    <a:pt x="124" y="247"/>
                    <a:pt x="103" y="286"/>
                    <a:pt x="114" y="323"/>
                  </a:cubicBezTo>
                  <a:cubicBezTo>
                    <a:pt x="122" y="353"/>
                    <a:pt x="142" y="371"/>
                    <a:pt x="172" y="378"/>
                  </a:cubicBezTo>
                  <a:cubicBezTo>
                    <a:pt x="184" y="381"/>
                    <a:pt x="202" y="379"/>
                    <a:pt x="208" y="377"/>
                  </a:cubicBezTo>
                  <a:close/>
                  <a:moveTo>
                    <a:pt x="188" y="213"/>
                  </a:moveTo>
                  <a:cubicBezTo>
                    <a:pt x="229" y="214"/>
                    <a:pt x="265" y="179"/>
                    <a:pt x="265" y="136"/>
                  </a:cubicBezTo>
                  <a:cubicBezTo>
                    <a:pt x="265" y="94"/>
                    <a:pt x="230" y="60"/>
                    <a:pt x="188" y="60"/>
                  </a:cubicBezTo>
                  <a:cubicBezTo>
                    <a:pt x="146" y="60"/>
                    <a:pt x="111" y="94"/>
                    <a:pt x="111" y="136"/>
                  </a:cubicBezTo>
                  <a:cubicBezTo>
                    <a:pt x="111" y="179"/>
                    <a:pt x="147" y="214"/>
                    <a:pt x="188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9B639-F221-48F3-B25A-4BF5906D9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2364207"/>
              <a:ext cx="574215" cy="5718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02664F-F618-4FB0-897F-5D6B5894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162799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22FB651-248B-4B83-A550-CB44E265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987931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748A8CFC-6F46-4A16-819F-E2F1CDF942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15C440B3-1BF1-469B-8FA2-6D149800E5B2}"/>
              </a:ext>
            </a:extLst>
          </p:cNvPr>
          <p:cNvSpPr txBox="1"/>
          <p:nvPr/>
        </p:nvSpPr>
        <p:spPr>
          <a:xfrm>
            <a:off x="3393703" y="2455667"/>
            <a:ext cx="7879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err="1">
                <a:solidFill>
                  <a:schemeClr val="bg1"/>
                </a:solidFill>
                <a:latin typeface="Open Sans"/>
              </a:rPr>
              <a:t>Avendo</a:t>
            </a:r>
            <a:r>
              <a:rPr lang="en-GB" sz="2000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Open Sans"/>
              </a:rPr>
              <a:t>bisogno</a:t>
            </a:r>
            <a:r>
              <a:rPr lang="en-GB" sz="2000" dirty="0">
                <a:solidFill>
                  <a:schemeClr val="bg1"/>
                </a:solidFill>
                <a:latin typeface="Open Sans"/>
              </a:rPr>
              <a:t> di </a:t>
            </a:r>
            <a:r>
              <a:rPr lang="en-GB" sz="2000" dirty="0" err="1">
                <a:solidFill>
                  <a:schemeClr val="bg1"/>
                </a:solidFill>
                <a:latin typeface="Open Sans"/>
              </a:rPr>
              <a:t>dati</a:t>
            </a:r>
            <a:r>
              <a:rPr lang="en-GB" sz="2000" dirty="0">
                <a:solidFill>
                  <a:schemeClr val="bg1"/>
                </a:solidFill>
                <a:latin typeface="Open Sans"/>
              </a:rPr>
              <a:t> relative </a:t>
            </a:r>
            <a:r>
              <a:rPr lang="en-GB" sz="2000" dirty="0" err="1">
                <a:solidFill>
                  <a:schemeClr val="bg1"/>
                </a:solidFill>
                <a:latin typeface="Open Sans"/>
              </a:rPr>
              <a:t>agli</a:t>
            </a:r>
            <a:r>
              <a:rPr lang="en-GB" sz="2000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Open Sans"/>
              </a:rPr>
              <a:t>schemi</a:t>
            </a:r>
            <a:r>
              <a:rPr lang="en-GB" sz="2000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Open Sans"/>
              </a:rPr>
              <a:t>creati</a:t>
            </a:r>
            <a:r>
              <a:rPr lang="en-GB" sz="2000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Open Sans"/>
              </a:rPr>
              <a:t>abbiamo</a:t>
            </a:r>
            <a:r>
              <a:rPr lang="en-GB" sz="2000" dirty="0">
                <a:solidFill>
                  <a:schemeClr val="bg1"/>
                </a:solidFill>
                <a:latin typeface="Open Sans"/>
              </a:rPr>
              <a:t> c</a:t>
            </a:r>
            <a:r>
              <a:rPr lang="it-IT" sz="2000" dirty="0" err="1">
                <a:solidFill>
                  <a:schemeClr val="bg1"/>
                </a:solidFill>
                <a:latin typeface="Open Sans"/>
              </a:rPr>
              <a:t>onfigurato</a:t>
            </a:r>
            <a:r>
              <a:rPr lang="it-IT" sz="2000" dirty="0">
                <a:solidFill>
                  <a:schemeClr val="bg1"/>
                </a:solidFill>
                <a:latin typeface="Open Sans"/>
              </a:rPr>
              <a:t> iBench in modo da abilitare la creazione dei file csv relativi alla generazione di tali dati. </a:t>
            </a:r>
          </a:p>
          <a:p>
            <a:r>
              <a:rPr lang="it-IT" sz="2000" dirty="0">
                <a:solidFill>
                  <a:schemeClr val="bg1"/>
                </a:solidFill>
                <a:latin typeface="Open Sans"/>
              </a:rPr>
              <a:t>Le seguenti configurazioni non sono state possibili per tale schema: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D30BAE-A992-484F-A5D9-5AAFE9DCBCAB}"/>
              </a:ext>
            </a:extLst>
          </p:cNvPr>
          <p:cNvSpPr txBox="1"/>
          <p:nvPr/>
        </p:nvSpPr>
        <p:spPr>
          <a:xfrm>
            <a:off x="3534379" y="3899623"/>
            <a:ext cx="688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Open Sans"/>
              </a:rPr>
              <a:t>Abilitazione delle proprietà relative alle percentuali sulle dipendenze e chiavi esterne;</a:t>
            </a:r>
            <a:endParaRPr lang="en-GB" sz="20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45640E-A5E2-40AC-AB2A-845FF1E4736F}"/>
              </a:ext>
            </a:extLst>
          </p:cNvPr>
          <p:cNvSpPr txBox="1"/>
          <p:nvPr/>
        </p:nvSpPr>
        <p:spPr>
          <a:xfrm>
            <a:off x="3534379" y="4728027"/>
            <a:ext cx="56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Open Sans"/>
              </a:rPr>
              <a:t>Partizionamento orizzontale e verticale</a:t>
            </a:r>
            <a:endParaRPr lang="it-IT" sz="20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3876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243039"/>
            <a:ext cx="117378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5000" dirty="0">
                <a:solidFill>
                  <a:srgbClr val="FFFFFF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Problemi</a:t>
            </a: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 – </a:t>
            </a:r>
            <a:r>
              <a:rPr lang="it-IT" sz="5000" dirty="0">
                <a:solidFill>
                  <a:schemeClr val="bg1"/>
                </a:solidFill>
                <a:latin typeface="Noto Sans" panose="020B0502040504020204"/>
              </a:rPr>
              <a:t>Utilizzo di csv per la generazione dei dati</a:t>
            </a:r>
            <a:endParaRPr lang="en-GB" sz="5000" dirty="0">
              <a:solidFill>
                <a:schemeClr val="bg1"/>
              </a:solidFill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35C53D-6216-4948-827D-931526D636C4}"/>
              </a:ext>
            </a:extLst>
          </p:cNvPr>
          <p:cNvGrpSpPr/>
          <p:nvPr/>
        </p:nvGrpSpPr>
        <p:grpSpPr>
          <a:xfrm>
            <a:off x="932184" y="2740650"/>
            <a:ext cx="1927780" cy="2608773"/>
            <a:chOff x="1325032" y="1987831"/>
            <a:chExt cx="1828801" cy="32619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68830F4-7D27-455C-ADC2-FF94711C2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032" y="1987831"/>
              <a:ext cx="1828801" cy="3261925"/>
            </a:xfrm>
            <a:custGeom>
              <a:avLst/>
              <a:gdLst>
                <a:gd name="T0" fmla="*/ 7 w 376"/>
                <a:gd name="T1" fmla="*/ 393 h 673"/>
                <a:gd name="T2" fmla="*/ 84 w 376"/>
                <a:gd name="T3" fmla="*/ 387 h 673"/>
                <a:gd name="T4" fmla="*/ 69 w 376"/>
                <a:gd name="T5" fmla="*/ 378 h 673"/>
                <a:gd name="T6" fmla="*/ 42 w 376"/>
                <a:gd name="T7" fmla="*/ 322 h 673"/>
                <a:gd name="T8" fmla="*/ 2 w 376"/>
                <a:gd name="T9" fmla="*/ 249 h 673"/>
                <a:gd name="T10" fmla="*/ 7 w 376"/>
                <a:gd name="T11" fmla="*/ 226 h 673"/>
                <a:gd name="T12" fmla="*/ 84 w 376"/>
                <a:gd name="T13" fmla="*/ 220 h 673"/>
                <a:gd name="T14" fmla="*/ 70 w 376"/>
                <a:gd name="T15" fmla="*/ 211 h 673"/>
                <a:gd name="T16" fmla="*/ 42 w 376"/>
                <a:gd name="T17" fmla="*/ 155 h 673"/>
                <a:gd name="T18" fmla="*/ 2 w 376"/>
                <a:gd name="T19" fmla="*/ 81 h 673"/>
                <a:gd name="T20" fmla="*/ 7 w 376"/>
                <a:gd name="T21" fmla="*/ 59 h 673"/>
                <a:gd name="T22" fmla="*/ 86 w 376"/>
                <a:gd name="T23" fmla="*/ 54 h 673"/>
                <a:gd name="T24" fmla="*/ 136 w 376"/>
                <a:gd name="T25" fmla="*/ 26 h 673"/>
                <a:gd name="T26" fmla="*/ 235 w 376"/>
                <a:gd name="T27" fmla="*/ 14 h 673"/>
                <a:gd name="T28" fmla="*/ 262 w 376"/>
                <a:gd name="T29" fmla="*/ 36 h 673"/>
                <a:gd name="T30" fmla="*/ 289 w 376"/>
                <a:gd name="T31" fmla="*/ 51 h 673"/>
                <a:gd name="T32" fmla="*/ 369 w 376"/>
                <a:gd name="T33" fmla="*/ 59 h 673"/>
                <a:gd name="T34" fmla="*/ 373 w 376"/>
                <a:gd name="T35" fmla="*/ 86 h 673"/>
                <a:gd name="T36" fmla="*/ 314 w 376"/>
                <a:gd name="T37" fmla="*/ 183 h 673"/>
                <a:gd name="T38" fmla="*/ 295 w 376"/>
                <a:gd name="T39" fmla="*/ 211 h 673"/>
                <a:gd name="T40" fmla="*/ 303 w 376"/>
                <a:gd name="T41" fmla="*/ 226 h 673"/>
                <a:gd name="T42" fmla="*/ 376 w 376"/>
                <a:gd name="T43" fmla="*/ 226 h 673"/>
                <a:gd name="T44" fmla="*/ 337 w 376"/>
                <a:gd name="T45" fmla="*/ 319 h 673"/>
                <a:gd name="T46" fmla="*/ 306 w 376"/>
                <a:gd name="T47" fmla="*/ 378 h 673"/>
                <a:gd name="T48" fmla="*/ 292 w 376"/>
                <a:gd name="T49" fmla="*/ 383 h 673"/>
                <a:gd name="T50" fmla="*/ 369 w 376"/>
                <a:gd name="T51" fmla="*/ 393 h 673"/>
                <a:gd name="T52" fmla="*/ 373 w 376"/>
                <a:gd name="T53" fmla="*/ 420 h 673"/>
                <a:gd name="T54" fmla="*/ 311 w 376"/>
                <a:gd name="T55" fmla="*/ 524 h 673"/>
                <a:gd name="T56" fmla="*/ 303 w 376"/>
                <a:gd name="T57" fmla="*/ 545 h 673"/>
                <a:gd name="T58" fmla="*/ 264 w 376"/>
                <a:gd name="T59" fmla="*/ 571 h 673"/>
                <a:gd name="T60" fmla="*/ 235 w 376"/>
                <a:gd name="T61" fmla="*/ 577 h 673"/>
                <a:gd name="T62" fmla="*/ 229 w 376"/>
                <a:gd name="T63" fmla="*/ 673 h 673"/>
                <a:gd name="T64" fmla="*/ 141 w 376"/>
                <a:gd name="T65" fmla="*/ 667 h 673"/>
                <a:gd name="T66" fmla="*/ 134 w 376"/>
                <a:gd name="T67" fmla="*/ 571 h 673"/>
                <a:gd name="T68" fmla="*/ 85 w 376"/>
                <a:gd name="T69" fmla="*/ 549 h 673"/>
                <a:gd name="T70" fmla="*/ 69 w 376"/>
                <a:gd name="T71" fmla="*/ 545 h 673"/>
                <a:gd name="T72" fmla="*/ 42 w 376"/>
                <a:gd name="T73" fmla="*/ 489 h 673"/>
                <a:gd name="T74" fmla="*/ 2 w 376"/>
                <a:gd name="T75" fmla="*/ 417 h 673"/>
                <a:gd name="T76" fmla="*/ 188 w 376"/>
                <a:gd name="T77" fmla="*/ 547 h 673"/>
                <a:gd name="T78" fmla="*/ 188 w 376"/>
                <a:gd name="T79" fmla="*/ 394 h 673"/>
                <a:gd name="T80" fmla="*/ 188 w 376"/>
                <a:gd name="T81" fmla="*/ 547 h 673"/>
                <a:gd name="T82" fmla="*/ 219 w 376"/>
                <a:gd name="T83" fmla="*/ 373 h 673"/>
                <a:gd name="T84" fmla="*/ 256 w 376"/>
                <a:gd name="T85" fmla="*/ 268 h 673"/>
                <a:gd name="T86" fmla="*/ 114 w 376"/>
                <a:gd name="T87" fmla="*/ 323 h 673"/>
                <a:gd name="T88" fmla="*/ 208 w 376"/>
                <a:gd name="T89" fmla="*/ 377 h 673"/>
                <a:gd name="T90" fmla="*/ 265 w 376"/>
                <a:gd name="T91" fmla="*/ 136 h 673"/>
                <a:gd name="T92" fmla="*/ 111 w 376"/>
                <a:gd name="T93" fmla="*/ 13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673">
                  <a:moveTo>
                    <a:pt x="0" y="393"/>
                  </a:moveTo>
                  <a:cubicBezTo>
                    <a:pt x="3" y="393"/>
                    <a:pt x="5" y="393"/>
                    <a:pt x="7" y="393"/>
                  </a:cubicBezTo>
                  <a:cubicBezTo>
                    <a:pt x="31" y="393"/>
                    <a:pt x="54" y="393"/>
                    <a:pt x="78" y="393"/>
                  </a:cubicBezTo>
                  <a:cubicBezTo>
                    <a:pt x="83" y="393"/>
                    <a:pt x="84" y="392"/>
                    <a:pt x="84" y="387"/>
                  </a:cubicBezTo>
                  <a:cubicBezTo>
                    <a:pt x="84" y="377"/>
                    <a:pt x="85" y="378"/>
                    <a:pt x="75" y="378"/>
                  </a:cubicBezTo>
                  <a:cubicBezTo>
                    <a:pt x="73" y="378"/>
                    <a:pt x="71" y="378"/>
                    <a:pt x="69" y="378"/>
                  </a:cubicBezTo>
                  <a:cubicBezTo>
                    <a:pt x="69" y="375"/>
                    <a:pt x="68" y="372"/>
                    <a:pt x="68" y="369"/>
                  </a:cubicBezTo>
                  <a:cubicBezTo>
                    <a:pt x="66" y="350"/>
                    <a:pt x="55" y="335"/>
                    <a:pt x="42" y="322"/>
                  </a:cubicBezTo>
                  <a:cubicBezTo>
                    <a:pt x="32" y="312"/>
                    <a:pt x="22" y="301"/>
                    <a:pt x="15" y="288"/>
                  </a:cubicBezTo>
                  <a:cubicBezTo>
                    <a:pt x="8" y="276"/>
                    <a:pt x="4" y="263"/>
                    <a:pt x="2" y="249"/>
                  </a:cubicBezTo>
                  <a:cubicBezTo>
                    <a:pt x="2" y="242"/>
                    <a:pt x="1" y="234"/>
                    <a:pt x="0" y="226"/>
                  </a:cubicBezTo>
                  <a:cubicBezTo>
                    <a:pt x="3" y="226"/>
                    <a:pt x="5" y="226"/>
                    <a:pt x="7" y="226"/>
                  </a:cubicBezTo>
                  <a:cubicBezTo>
                    <a:pt x="31" y="226"/>
                    <a:pt x="54" y="226"/>
                    <a:pt x="78" y="226"/>
                  </a:cubicBezTo>
                  <a:cubicBezTo>
                    <a:pt x="83" y="226"/>
                    <a:pt x="84" y="225"/>
                    <a:pt x="84" y="220"/>
                  </a:cubicBezTo>
                  <a:cubicBezTo>
                    <a:pt x="84" y="210"/>
                    <a:pt x="85" y="211"/>
                    <a:pt x="75" y="211"/>
                  </a:cubicBezTo>
                  <a:cubicBezTo>
                    <a:pt x="73" y="211"/>
                    <a:pt x="71" y="211"/>
                    <a:pt x="70" y="211"/>
                  </a:cubicBezTo>
                  <a:cubicBezTo>
                    <a:pt x="68" y="203"/>
                    <a:pt x="67" y="196"/>
                    <a:pt x="65" y="189"/>
                  </a:cubicBezTo>
                  <a:cubicBezTo>
                    <a:pt x="61" y="176"/>
                    <a:pt x="52" y="165"/>
                    <a:pt x="42" y="155"/>
                  </a:cubicBezTo>
                  <a:cubicBezTo>
                    <a:pt x="32" y="145"/>
                    <a:pt x="22" y="134"/>
                    <a:pt x="15" y="121"/>
                  </a:cubicBezTo>
                  <a:cubicBezTo>
                    <a:pt x="8" y="109"/>
                    <a:pt x="4" y="96"/>
                    <a:pt x="2" y="81"/>
                  </a:cubicBezTo>
                  <a:cubicBezTo>
                    <a:pt x="2" y="74"/>
                    <a:pt x="1" y="67"/>
                    <a:pt x="0" y="59"/>
                  </a:cubicBezTo>
                  <a:cubicBezTo>
                    <a:pt x="3" y="59"/>
                    <a:pt x="5" y="59"/>
                    <a:pt x="7" y="59"/>
                  </a:cubicBezTo>
                  <a:cubicBezTo>
                    <a:pt x="31" y="59"/>
                    <a:pt x="55" y="59"/>
                    <a:pt x="78" y="59"/>
                  </a:cubicBezTo>
                  <a:cubicBezTo>
                    <a:pt x="82" y="59"/>
                    <a:pt x="84" y="58"/>
                    <a:pt x="86" y="54"/>
                  </a:cubicBezTo>
                  <a:cubicBezTo>
                    <a:pt x="91" y="42"/>
                    <a:pt x="100" y="35"/>
                    <a:pt x="114" y="36"/>
                  </a:cubicBezTo>
                  <a:cubicBezTo>
                    <a:pt x="123" y="36"/>
                    <a:pt x="129" y="35"/>
                    <a:pt x="136" y="26"/>
                  </a:cubicBezTo>
                  <a:cubicBezTo>
                    <a:pt x="145" y="12"/>
                    <a:pt x="161" y="7"/>
                    <a:pt x="177" y="4"/>
                  </a:cubicBezTo>
                  <a:cubicBezTo>
                    <a:pt x="197" y="0"/>
                    <a:pt x="217" y="4"/>
                    <a:pt x="235" y="14"/>
                  </a:cubicBezTo>
                  <a:cubicBezTo>
                    <a:pt x="242" y="18"/>
                    <a:pt x="249" y="24"/>
                    <a:pt x="253" y="31"/>
                  </a:cubicBezTo>
                  <a:cubicBezTo>
                    <a:pt x="255" y="35"/>
                    <a:pt x="258" y="36"/>
                    <a:pt x="262" y="36"/>
                  </a:cubicBezTo>
                  <a:cubicBezTo>
                    <a:pt x="272" y="35"/>
                    <a:pt x="281" y="39"/>
                    <a:pt x="287" y="48"/>
                  </a:cubicBezTo>
                  <a:cubicBezTo>
                    <a:pt x="288" y="49"/>
                    <a:pt x="289" y="51"/>
                    <a:pt x="289" y="51"/>
                  </a:cubicBezTo>
                  <a:cubicBezTo>
                    <a:pt x="290" y="58"/>
                    <a:pt x="294" y="59"/>
                    <a:pt x="301" y="59"/>
                  </a:cubicBezTo>
                  <a:cubicBezTo>
                    <a:pt x="324" y="59"/>
                    <a:pt x="347" y="59"/>
                    <a:pt x="369" y="59"/>
                  </a:cubicBezTo>
                  <a:cubicBezTo>
                    <a:pt x="371" y="59"/>
                    <a:pt x="373" y="59"/>
                    <a:pt x="376" y="59"/>
                  </a:cubicBezTo>
                  <a:cubicBezTo>
                    <a:pt x="375" y="68"/>
                    <a:pt x="374" y="77"/>
                    <a:pt x="373" y="86"/>
                  </a:cubicBezTo>
                  <a:cubicBezTo>
                    <a:pt x="370" y="113"/>
                    <a:pt x="356" y="134"/>
                    <a:pt x="337" y="152"/>
                  </a:cubicBezTo>
                  <a:cubicBezTo>
                    <a:pt x="327" y="161"/>
                    <a:pt x="318" y="170"/>
                    <a:pt x="314" y="183"/>
                  </a:cubicBezTo>
                  <a:cubicBezTo>
                    <a:pt x="310" y="192"/>
                    <a:pt x="308" y="201"/>
                    <a:pt x="306" y="211"/>
                  </a:cubicBezTo>
                  <a:cubicBezTo>
                    <a:pt x="303" y="211"/>
                    <a:pt x="299" y="211"/>
                    <a:pt x="295" y="211"/>
                  </a:cubicBezTo>
                  <a:cubicBezTo>
                    <a:pt x="293" y="211"/>
                    <a:pt x="292" y="212"/>
                    <a:pt x="292" y="215"/>
                  </a:cubicBezTo>
                  <a:cubicBezTo>
                    <a:pt x="292" y="228"/>
                    <a:pt x="290" y="226"/>
                    <a:pt x="303" y="226"/>
                  </a:cubicBezTo>
                  <a:cubicBezTo>
                    <a:pt x="318" y="226"/>
                    <a:pt x="333" y="226"/>
                    <a:pt x="349" y="226"/>
                  </a:cubicBezTo>
                  <a:cubicBezTo>
                    <a:pt x="357" y="226"/>
                    <a:pt x="366" y="226"/>
                    <a:pt x="376" y="226"/>
                  </a:cubicBezTo>
                  <a:cubicBezTo>
                    <a:pt x="375" y="235"/>
                    <a:pt x="374" y="244"/>
                    <a:pt x="373" y="253"/>
                  </a:cubicBezTo>
                  <a:cubicBezTo>
                    <a:pt x="370" y="280"/>
                    <a:pt x="356" y="301"/>
                    <a:pt x="337" y="319"/>
                  </a:cubicBezTo>
                  <a:cubicBezTo>
                    <a:pt x="327" y="328"/>
                    <a:pt x="318" y="338"/>
                    <a:pt x="314" y="350"/>
                  </a:cubicBezTo>
                  <a:cubicBezTo>
                    <a:pt x="310" y="358"/>
                    <a:pt x="308" y="368"/>
                    <a:pt x="306" y="378"/>
                  </a:cubicBezTo>
                  <a:cubicBezTo>
                    <a:pt x="303" y="378"/>
                    <a:pt x="300" y="378"/>
                    <a:pt x="297" y="378"/>
                  </a:cubicBezTo>
                  <a:cubicBezTo>
                    <a:pt x="293" y="378"/>
                    <a:pt x="292" y="379"/>
                    <a:pt x="292" y="383"/>
                  </a:cubicBezTo>
                  <a:cubicBezTo>
                    <a:pt x="292" y="395"/>
                    <a:pt x="290" y="393"/>
                    <a:pt x="302" y="393"/>
                  </a:cubicBezTo>
                  <a:cubicBezTo>
                    <a:pt x="324" y="393"/>
                    <a:pt x="346" y="393"/>
                    <a:pt x="369" y="393"/>
                  </a:cubicBezTo>
                  <a:cubicBezTo>
                    <a:pt x="371" y="393"/>
                    <a:pt x="373" y="393"/>
                    <a:pt x="376" y="393"/>
                  </a:cubicBezTo>
                  <a:cubicBezTo>
                    <a:pt x="375" y="402"/>
                    <a:pt x="374" y="411"/>
                    <a:pt x="373" y="420"/>
                  </a:cubicBezTo>
                  <a:cubicBezTo>
                    <a:pt x="370" y="448"/>
                    <a:pt x="354" y="470"/>
                    <a:pt x="334" y="489"/>
                  </a:cubicBezTo>
                  <a:cubicBezTo>
                    <a:pt x="324" y="499"/>
                    <a:pt x="315" y="510"/>
                    <a:pt x="311" y="524"/>
                  </a:cubicBezTo>
                  <a:cubicBezTo>
                    <a:pt x="309" y="530"/>
                    <a:pt x="308" y="535"/>
                    <a:pt x="308" y="541"/>
                  </a:cubicBezTo>
                  <a:cubicBezTo>
                    <a:pt x="307" y="544"/>
                    <a:pt x="306" y="546"/>
                    <a:pt x="303" y="545"/>
                  </a:cubicBezTo>
                  <a:cubicBezTo>
                    <a:pt x="295" y="544"/>
                    <a:pt x="292" y="547"/>
                    <a:pt x="289" y="555"/>
                  </a:cubicBezTo>
                  <a:cubicBezTo>
                    <a:pt x="285" y="565"/>
                    <a:pt x="276" y="571"/>
                    <a:pt x="264" y="571"/>
                  </a:cubicBezTo>
                  <a:cubicBezTo>
                    <a:pt x="257" y="571"/>
                    <a:pt x="249" y="571"/>
                    <a:pt x="241" y="571"/>
                  </a:cubicBezTo>
                  <a:cubicBezTo>
                    <a:pt x="236" y="571"/>
                    <a:pt x="235" y="572"/>
                    <a:pt x="235" y="577"/>
                  </a:cubicBezTo>
                  <a:cubicBezTo>
                    <a:pt x="235" y="607"/>
                    <a:pt x="235" y="637"/>
                    <a:pt x="235" y="667"/>
                  </a:cubicBezTo>
                  <a:cubicBezTo>
                    <a:pt x="235" y="671"/>
                    <a:pt x="234" y="673"/>
                    <a:pt x="229" y="673"/>
                  </a:cubicBezTo>
                  <a:cubicBezTo>
                    <a:pt x="202" y="673"/>
                    <a:pt x="174" y="673"/>
                    <a:pt x="147" y="673"/>
                  </a:cubicBezTo>
                  <a:cubicBezTo>
                    <a:pt x="142" y="673"/>
                    <a:pt x="141" y="672"/>
                    <a:pt x="141" y="667"/>
                  </a:cubicBezTo>
                  <a:cubicBezTo>
                    <a:pt x="141" y="637"/>
                    <a:pt x="141" y="607"/>
                    <a:pt x="141" y="578"/>
                  </a:cubicBezTo>
                  <a:cubicBezTo>
                    <a:pt x="141" y="571"/>
                    <a:pt x="141" y="571"/>
                    <a:pt x="134" y="571"/>
                  </a:cubicBezTo>
                  <a:cubicBezTo>
                    <a:pt x="127" y="571"/>
                    <a:pt x="119" y="571"/>
                    <a:pt x="112" y="571"/>
                  </a:cubicBezTo>
                  <a:cubicBezTo>
                    <a:pt x="99" y="571"/>
                    <a:pt x="88" y="562"/>
                    <a:pt x="85" y="549"/>
                  </a:cubicBezTo>
                  <a:cubicBezTo>
                    <a:pt x="84" y="546"/>
                    <a:pt x="82" y="545"/>
                    <a:pt x="80" y="545"/>
                  </a:cubicBezTo>
                  <a:cubicBezTo>
                    <a:pt x="76" y="545"/>
                    <a:pt x="73" y="545"/>
                    <a:pt x="69" y="545"/>
                  </a:cubicBezTo>
                  <a:cubicBezTo>
                    <a:pt x="68" y="538"/>
                    <a:pt x="67" y="531"/>
                    <a:pt x="65" y="524"/>
                  </a:cubicBezTo>
                  <a:cubicBezTo>
                    <a:pt x="61" y="510"/>
                    <a:pt x="52" y="500"/>
                    <a:pt x="42" y="489"/>
                  </a:cubicBezTo>
                  <a:cubicBezTo>
                    <a:pt x="32" y="479"/>
                    <a:pt x="22" y="469"/>
                    <a:pt x="15" y="456"/>
                  </a:cubicBezTo>
                  <a:cubicBezTo>
                    <a:pt x="8" y="443"/>
                    <a:pt x="4" y="430"/>
                    <a:pt x="2" y="417"/>
                  </a:cubicBezTo>
                  <a:cubicBezTo>
                    <a:pt x="2" y="409"/>
                    <a:pt x="1" y="402"/>
                    <a:pt x="0" y="393"/>
                  </a:cubicBezTo>
                  <a:close/>
                  <a:moveTo>
                    <a:pt x="188" y="547"/>
                  </a:moveTo>
                  <a:cubicBezTo>
                    <a:pt x="229" y="548"/>
                    <a:pt x="265" y="513"/>
                    <a:pt x="265" y="470"/>
                  </a:cubicBezTo>
                  <a:cubicBezTo>
                    <a:pt x="265" y="428"/>
                    <a:pt x="231" y="394"/>
                    <a:pt x="188" y="394"/>
                  </a:cubicBezTo>
                  <a:cubicBezTo>
                    <a:pt x="147" y="393"/>
                    <a:pt x="111" y="427"/>
                    <a:pt x="111" y="470"/>
                  </a:cubicBezTo>
                  <a:cubicBezTo>
                    <a:pt x="111" y="513"/>
                    <a:pt x="147" y="548"/>
                    <a:pt x="188" y="547"/>
                  </a:cubicBezTo>
                  <a:close/>
                  <a:moveTo>
                    <a:pt x="208" y="377"/>
                  </a:moveTo>
                  <a:cubicBezTo>
                    <a:pt x="215" y="375"/>
                    <a:pt x="219" y="373"/>
                    <a:pt x="219" y="373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62" y="349"/>
                    <a:pt x="275" y="305"/>
                    <a:pt x="256" y="268"/>
                  </a:cubicBezTo>
                  <a:cubicBezTo>
                    <a:pt x="238" y="233"/>
                    <a:pt x="196" y="217"/>
                    <a:pt x="159" y="232"/>
                  </a:cubicBezTo>
                  <a:cubicBezTo>
                    <a:pt x="124" y="247"/>
                    <a:pt x="103" y="286"/>
                    <a:pt x="114" y="323"/>
                  </a:cubicBezTo>
                  <a:cubicBezTo>
                    <a:pt x="122" y="353"/>
                    <a:pt x="142" y="371"/>
                    <a:pt x="172" y="378"/>
                  </a:cubicBezTo>
                  <a:cubicBezTo>
                    <a:pt x="184" y="381"/>
                    <a:pt x="202" y="379"/>
                    <a:pt x="208" y="377"/>
                  </a:cubicBezTo>
                  <a:close/>
                  <a:moveTo>
                    <a:pt x="188" y="213"/>
                  </a:moveTo>
                  <a:cubicBezTo>
                    <a:pt x="229" y="214"/>
                    <a:pt x="265" y="179"/>
                    <a:pt x="265" y="136"/>
                  </a:cubicBezTo>
                  <a:cubicBezTo>
                    <a:pt x="265" y="94"/>
                    <a:pt x="230" y="60"/>
                    <a:pt x="188" y="60"/>
                  </a:cubicBezTo>
                  <a:cubicBezTo>
                    <a:pt x="146" y="60"/>
                    <a:pt x="111" y="94"/>
                    <a:pt x="111" y="136"/>
                  </a:cubicBezTo>
                  <a:cubicBezTo>
                    <a:pt x="111" y="179"/>
                    <a:pt x="147" y="214"/>
                    <a:pt x="188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9B639-F221-48F3-B25A-4BF5906D9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2364207"/>
              <a:ext cx="574215" cy="5718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02664F-F618-4FB0-897F-5D6B5894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162799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22FB651-248B-4B83-A550-CB44E265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987931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748A8CFC-6F46-4A16-819F-E2F1CDF942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15C440B3-1BF1-469B-8FA2-6D149800E5B2}"/>
              </a:ext>
            </a:extLst>
          </p:cNvPr>
          <p:cNvSpPr txBox="1"/>
          <p:nvPr/>
        </p:nvSpPr>
        <p:spPr>
          <a:xfrm>
            <a:off x="3455488" y="3093394"/>
            <a:ext cx="82823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Open Sans"/>
              </a:rPr>
              <a:t>Nella sezione per UDT del file di configurazione è possibile specificare i file </a:t>
            </a:r>
            <a:r>
              <a:rPr lang="it-IT" sz="2000" i="1" dirty="0">
                <a:solidFill>
                  <a:schemeClr val="bg1"/>
                </a:solidFill>
                <a:latin typeface="Open Sans"/>
              </a:rPr>
              <a:t>csv </a:t>
            </a:r>
            <a:r>
              <a:rPr lang="it-IT" sz="2000" dirty="0">
                <a:solidFill>
                  <a:schemeClr val="bg1"/>
                </a:solidFill>
                <a:latin typeface="Open Sans"/>
              </a:rPr>
              <a:t>da cui prendere i valori per generare i dati.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  <a:latin typeface="Open Sans"/>
              </a:rPr>
              <a:t>Provando con un solo file </a:t>
            </a:r>
            <a:r>
              <a:rPr lang="it-IT" sz="2000" i="1" dirty="0">
                <a:solidFill>
                  <a:schemeClr val="bg1"/>
                </a:solidFill>
                <a:latin typeface="Open Sans"/>
              </a:rPr>
              <a:t>csv </a:t>
            </a:r>
            <a:r>
              <a:rPr lang="it-IT" sz="2000" dirty="0">
                <a:solidFill>
                  <a:schemeClr val="bg1"/>
                </a:solidFill>
                <a:latin typeface="Open Sans"/>
              </a:rPr>
              <a:t>venivano generate righe contenenti tuple ripetute. Inoltre, le percentuali delle chiavi esterne e delle dipendenze non erano coerenti alla configurazione specificata.</a:t>
            </a:r>
          </a:p>
        </p:txBody>
      </p:sp>
    </p:spTree>
    <p:extLst>
      <p:ext uri="{BB962C8B-B14F-4D97-AF65-F5344CB8AC3E}">
        <p14:creationId xmlns:p14="http://schemas.microsoft.com/office/powerpoint/2010/main" val="252710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be 58">
            <a:extLst>
              <a:ext uri="{FF2B5EF4-FFF2-40B4-BE49-F238E27FC236}">
                <a16:creationId xmlns:a16="http://schemas.microsoft.com/office/drawing/2014/main" id="{85C732A0-4BD9-4F8A-821E-D93CFF883478}"/>
              </a:ext>
            </a:extLst>
          </p:cNvPr>
          <p:cNvSpPr/>
          <p:nvPr/>
        </p:nvSpPr>
        <p:spPr>
          <a:xfrm flipH="1">
            <a:off x="7527566" y="3480142"/>
            <a:ext cx="2082514" cy="3021459"/>
          </a:xfrm>
          <a:prstGeom prst="cube">
            <a:avLst>
              <a:gd name="adj" fmla="val 20319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B3761EC-5709-4C06-828F-4842BF73FFE5}"/>
              </a:ext>
            </a:extLst>
          </p:cNvPr>
          <p:cNvSpPr/>
          <p:nvPr/>
        </p:nvSpPr>
        <p:spPr>
          <a:xfrm flipH="1">
            <a:off x="5817224" y="3969377"/>
            <a:ext cx="2082514" cy="2532225"/>
          </a:xfrm>
          <a:prstGeom prst="cube">
            <a:avLst>
              <a:gd name="adj" fmla="val 2062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FC6D65DC-903C-4706-80F2-0F26488B212F}"/>
              </a:ext>
            </a:extLst>
          </p:cNvPr>
          <p:cNvSpPr/>
          <p:nvPr/>
        </p:nvSpPr>
        <p:spPr>
          <a:xfrm flipH="1">
            <a:off x="4110523" y="4496861"/>
            <a:ext cx="2082514" cy="2004741"/>
          </a:xfrm>
          <a:prstGeom prst="cube">
            <a:avLst>
              <a:gd name="adj" fmla="val 21554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9303B1DA-561B-47E5-A1EF-E3BD9792E49C}"/>
              </a:ext>
            </a:extLst>
          </p:cNvPr>
          <p:cNvSpPr/>
          <p:nvPr/>
        </p:nvSpPr>
        <p:spPr>
          <a:xfrm flipH="1">
            <a:off x="2422637" y="5049895"/>
            <a:ext cx="2082514" cy="1451707"/>
          </a:xfrm>
          <a:prstGeom prst="cube">
            <a:avLst>
              <a:gd name="adj" fmla="val 25554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4162715-AD53-47DE-BF69-1E1532CEE94D}"/>
              </a:ext>
            </a:extLst>
          </p:cNvPr>
          <p:cNvSpPr/>
          <p:nvPr/>
        </p:nvSpPr>
        <p:spPr>
          <a:xfrm flipH="1">
            <a:off x="2422637" y="4591080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B046499-571C-4062-8C08-CDD03D133652}"/>
              </a:ext>
            </a:extLst>
          </p:cNvPr>
          <p:cNvSpPr/>
          <p:nvPr/>
        </p:nvSpPr>
        <p:spPr>
          <a:xfrm flipH="1">
            <a:off x="4110523" y="4063595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505CB29-6500-438B-9399-F94851220119}"/>
              </a:ext>
            </a:extLst>
          </p:cNvPr>
          <p:cNvSpPr/>
          <p:nvPr/>
        </p:nvSpPr>
        <p:spPr>
          <a:xfrm flipH="1">
            <a:off x="5817225" y="3540581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F2EC127-DD46-4486-A15B-02A16AAE6B29}"/>
              </a:ext>
            </a:extLst>
          </p:cNvPr>
          <p:cNvSpPr/>
          <p:nvPr/>
        </p:nvSpPr>
        <p:spPr>
          <a:xfrm flipH="1">
            <a:off x="7523928" y="3013097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185F5-15A2-4544-AD00-264BF9E6F7D7}"/>
              </a:ext>
            </a:extLst>
          </p:cNvPr>
          <p:cNvSpPr txBox="1"/>
          <p:nvPr/>
        </p:nvSpPr>
        <p:spPr>
          <a:xfrm>
            <a:off x="0" y="97645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Verso </a:t>
            </a: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nostri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it-IT" sz="70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obiettivi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E7A1A-73EB-4387-80E8-465064BFE4F2}"/>
              </a:ext>
            </a:extLst>
          </p:cNvPr>
          <p:cNvSpPr txBox="1"/>
          <p:nvPr/>
        </p:nvSpPr>
        <p:spPr>
          <a:xfrm>
            <a:off x="2700536" y="5574033"/>
            <a:ext cx="1882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Open Sans"/>
                <a:ea typeface="Noto Sans" panose="020B0502040504020204" pitchFamily="34"/>
                <a:cs typeface="Noto Sans" panose="020B0502040504020204" pitchFamily="34"/>
              </a:rPr>
              <a:t>iBench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59F6E1-5A64-4BA6-8E1E-085B0CE45962}"/>
              </a:ext>
            </a:extLst>
          </p:cNvPr>
          <p:cNvSpPr txBox="1"/>
          <p:nvPr/>
        </p:nvSpPr>
        <p:spPr>
          <a:xfrm>
            <a:off x="4488783" y="5037659"/>
            <a:ext cx="1692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5"/>
                </a:solidFill>
                <a:latin typeface="Open Sans"/>
              </a:rPr>
              <a:t>Python</a:t>
            </a:r>
            <a:endParaRPr lang="en-GB" sz="3200" b="1" dirty="0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5B1F20-FFF2-467C-AAF6-18E539385DD6}"/>
              </a:ext>
            </a:extLst>
          </p:cNvPr>
          <p:cNvSpPr txBox="1"/>
          <p:nvPr/>
        </p:nvSpPr>
        <p:spPr>
          <a:xfrm>
            <a:off x="6481327" y="4450467"/>
            <a:ext cx="1399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CoDIT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B8FF8A-C335-4DAA-B41F-35F50D5BC4E5}"/>
              </a:ext>
            </a:extLst>
          </p:cNvPr>
          <p:cNvSpPr txBox="1"/>
          <p:nvPr/>
        </p:nvSpPr>
        <p:spPr>
          <a:xfrm>
            <a:off x="8157728" y="3917067"/>
            <a:ext cx="11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Open Sans"/>
              </a:rPr>
              <a:t>Test</a:t>
            </a:r>
            <a:endParaRPr lang="en-GB" sz="3200" b="1" dirty="0">
              <a:solidFill>
                <a:schemeClr val="accent3">
                  <a:lumMod val="40000"/>
                  <a:lumOff val="60000"/>
                </a:schemeClr>
              </a:solidFill>
              <a:latin typeface="Open Sans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806193C-D055-48EE-86B2-6B658885B146}"/>
              </a:ext>
            </a:extLst>
          </p:cNvPr>
          <p:cNvGrpSpPr/>
          <p:nvPr/>
        </p:nvGrpSpPr>
        <p:grpSpPr>
          <a:xfrm>
            <a:off x="3320277" y="2041973"/>
            <a:ext cx="2208656" cy="2496179"/>
            <a:chOff x="1622624" y="1907818"/>
            <a:chExt cx="2208656" cy="249617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BD7A9DE-5368-417F-ABF5-80B8C8620883}"/>
                </a:ext>
              </a:extLst>
            </p:cNvPr>
            <p:cNvSpPr/>
            <p:nvPr/>
          </p:nvSpPr>
          <p:spPr>
            <a:xfrm>
              <a:off x="3117781" y="4123156"/>
              <a:ext cx="713499" cy="71987"/>
            </a:xfrm>
            <a:prstGeom prst="ellipse">
              <a:avLst/>
            </a:prstGeom>
            <a:solidFill>
              <a:schemeClr val="tx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9464C1-0FA0-4509-97F0-B2B81B79FC25}"/>
                </a:ext>
              </a:extLst>
            </p:cNvPr>
            <p:cNvGrpSpPr/>
            <p:nvPr/>
          </p:nvGrpSpPr>
          <p:grpSpPr>
            <a:xfrm rot="20404528">
              <a:off x="1622624" y="1907818"/>
              <a:ext cx="2035907" cy="2496179"/>
              <a:chOff x="4742068" y="1262522"/>
              <a:chExt cx="520700" cy="1146176"/>
            </a:xfrm>
            <a:solidFill>
              <a:schemeClr val="bg1"/>
            </a:solidFill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E70A360-E7E9-490A-B22E-72C3A97AE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068" y="1448260"/>
                <a:ext cx="520700" cy="960438"/>
              </a:xfrm>
              <a:custGeom>
                <a:avLst/>
                <a:gdLst>
                  <a:gd name="T0" fmla="*/ 359 w 740"/>
                  <a:gd name="T1" fmla="*/ 85 h 685"/>
                  <a:gd name="T2" fmla="*/ 297 w 740"/>
                  <a:gd name="T3" fmla="*/ 76 h 685"/>
                  <a:gd name="T4" fmla="*/ 263 w 740"/>
                  <a:gd name="T5" fmla="*/ 70 h 685"/>
                  <a:gd name="T6" fmla="*/ 241 w 740"/>
                  <a:gd name="T7" fmla="*/ 80 h 685"/>
                  <a:gd name="T8" fmla="*/ 179 w 740"/>
                  <a:gd name="T9" fmla="*/ 154 h 685"/>
                  <a:gd name="T10" fmla="*/ 147 w 740"/>
                  <a:gd name="T11" fmla="*/ 165 h 685"/>
                  <a:gd name="T12" fmla="*/ 123 w 740"/>
                  <a:gd name="T13" fmla="*/ 141 h 685"/>
                  <a:gd name="T14" fmla="*/ 129 w 740"/>
                  <a:gd name="T15" fmla="*/ 114 h 685"/>
                  <a:gd name="T16" fmla="*/ 214 w 740"/>
                  <a:gd name="T17" fmla="*/ 12 h 685"/>
                  <a:gd name="T18" fmla="*/ 237 w 740"/>
                  <a:gd name="T19" fmla="*/ 1 h 685"/>
                  <a:gd name="T20" fmla="*/ 402 w 740"/>
                  <a:gd name="T21" fmla="*/ 2 h 685"/>
                  <a:gd name="T22" fmla="*/ 502 w 740"/>
                  <a:gd name="T23" fmla="*/ 43 h 685"/>
                  <a:gd name="T24" fmla="*/ 544 w 740"/>
                  <a:gd name="T25" fmla="*/ 99 h 685"/>
                  <a:gd name="T26" fmla="*/ 582 w 740"/>
                  <a:gd name="T27" fmla="*/ 170 h 685"/>
                  <a:gd name="T28" fmla="*/ 603 w 740"/>
                  <a:gd name="T29" fmla="*/ 210 h 685"/>
                  <a:gd name="T30" fmla="*/ 614 w 740"/>
                  <a:gd name="T31" fmla="*/ 213 h 685"/>
                  <a:gd name="T32" fmla="*/ 690 w 740"/>
                  <a:gd name="T33" fmla="*/ 161 h 685"/>
                  <a:gd name="T34" fmla="*/ 724 w 740"/>
                  <a:gd name="T35" fmla="*/ 160 h 685"/>
                  <a:gd name="T36" fmla="*/ 739 w 740"/>
                  <a:gd name="T37" fmla="*/ 190 h 685"/>
                  <a:gd name="T38" fmla="*/ 722 w 740"/>
                  <a:gd name="T39" fmla="*/ 217 h 685"/>
                  <a:gd name="T40" fmla="*/ 679 w 740"/>
                  <a:gd name="T41" fmla="*/ 247 h 685"/>
                  <a:gd name="T42" fmla="*/ 606 w 740"/>
                  <a:gd name="T43" fmla="*/ 297 h 685"/>
                  <a:gd name="T44" fmla="*/ 569 w 740"/>
                  <a:gd name="T45" fmla="*/ 287 h 685"/>
                  <a:gd name="T46" fmla="*/ 488 w 740"/>
                  <a:gd name="T47" fmla="*/ 170 h 685"/>
                  <a:gd name="T48" fmla="*/ 486 w 740"/>
                  <a:gd name="T49" fmla="*/ 168 h 685"/>
                  <a:gd name="T50" fmla="*/ 423 w 740"/>
                  <a:gd name="T51" fmla="*/ 257 h 685"/>
                  <a:gd name="T52" fmla="*/ 434 w 740"/>
                  <a:gd name="T53" fmla="*/ 268 h 685"/>
                  <a:gd name="T54" fmla="*/ 554 w 740"/>
                  <a:gd name="T55" fmla="*/ 374 h 685"/>
                  <a:gd name="T56" fmla="*/ 570 w 740"/>
                  <a:gd name="T57" fmla="*/ 388 h 685"/>
                  <a:gd name="T58" fmla="*/ 583 w 740"/>
                  <a:gd name="T59" fmla="*/ 419 h 685"/>
                  <a:gd name="T60" fmla="*/ 583 w 740"/>
                  <a:gd name="T61" fmla="*/ 483 h 685"/>
                  <a:gd name="T62" fmla="*/ 584 w 740"/>
                  <a:gd name="T63" fmla="*/ 637 h 685"/>
                  <a:gd name="T64" fmla="*/ 563 w 740"/>
                  <a:gd name="T65" fmla="*/ 674 h 685"/>
                  <a:gd name="T66" fmla="*/ 505 w 740"/>
                  <a:gd name="T67" fmla="*/ 652 h 685"/>
                  <a:gd name="T68" fmla="*/ 503 w 740"/>
                  <a:gd name="T69" fmla="*/ 637 h 685"/>
                  <a:gd name="T70" fmla="*/ 503 w 740"/>
                  <a:gd name="T71" fmla="*/ 465 h 685"/>
                  <a:gd name="T72" fmla="*/ 485 w 740"/>
                  <a:gd name="T73" fmla="*/ 431 h 685"/>
                  <a:gd name="T74" fmla="*/ 361 w 740"/>
                  <a:gd name="T75" fmla="*/ 345 h 685"/>
                  <a:gd name="T76" fmla="*/ 359 w 740"/>
                  <a:gd name="T77" fmla="*/ 344 h 685"/>
                  <a:gd name="T78" fmla="*/ 330 w 740"/>
                  <a:gd name="T79" fmla="*/ 384 h 685"/>
                  <a:gd name="T80" fmla="*/ 291 w 740"/>
                  <a:gd name="T81" fmla="*/ 437 h 685"/>
                  <a:gd name="T82" fmla="*/ 259 w 740"/>
                  <a:gd name="T83" fmla="*/ 454 h 685"/>
                  <a:gd name="T84" fmla="*/ 41 w 740"/>
                  <a:gd name="T85" fmla="*/ 455 h 685"/>
                  <a:gd name="T86" fmla="*/ 1 w 740"/>
                  <a:gd name="T87" fmla="*/ 412 h 685"/>
                  <a:gd name="T88" fmla="*/ 42 w 740"/>
                  <a:gd name="T89" fmla="*/ 373 h 685"/>
                  <a:gd name="T90" fmla="*/ 205 w 740"/>
                  <a:gd name="T91" fmla="*/ 373 h 685"/>
                  <a:gd name="T92" fmla="*/ 237 w 740"/>
                  <a:gd name="T93" fmla="*/ 352 h 685"/>
                  <a:gd name="T94" fmla="*/ 271 w 740"/>
                  <a:gd name="T95" fmla="*/ 278 h 685"/>
                  <a:gd name="T96" fmla="*/ 304 w 740"/>
                  <a:gd name="T97" fmla="*/ 206 h 685"/>
                  <a:gd name="T98" fmla="*/ 334 w 740"/>
                  <a:gd name="T99" fmla="*/ 141 h 685"/>
                  <a:gd name="T100" fmla="*/ 358 w 740"/>
                  <a:gd name="T101" fmla="*/ 88 h 685"/>
                  <a:gd name="T102" fmla="*/ 359 w 740"/>
                  <a:gd name="T103" fmla="*/ 85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0" h="685">
                    <a:moveTo>
                      <a:pt x="359" y="85"/>
                    </a:moveTo>
                    <a:cubicBezTo>
                      <a:pt x="338" y="82"/>
                      <a:pt x="318" y="79"/>
                      <a:pt x="297" y="76"/>
                    </a:cubicBezTo>
                    <a:cubicBezTo>
                      <a:pt x="286" y="74"/>
                      <a:pt x="274" y="72"/>
                      <a:pt x="263" y="70"/>
                    </a:cubicBezTo>
                    <a:cubicBezTo>
                      <a:pt x="253" y="69"/>
                      <a:pt x="247" y="73"/>
                      <a:pt x="241" y="80"/>
                    </a:cubicBezTo>
                    <a:cubicBezTo>
                      <a:pt x="220" y="105"/>
                      <a:pt x="200" y="129"/>
                      <a:pt x="179" y="154"/>
                    </a:cubicBezTo>
                    <a:cubicBezTo>
                      <a:pt x="171" y="164"/>
                      <a:pt x="159" y="168"/>
                      <a:pt x="147" y="165"/>
                    </a:cubicBezTo>
                    <a:cubicBezTo>
                      <a:pt x="134" y="162"/>
                      <a:pt x="126" y="154"/>
                      <a:pt x="123" y="141"/>
                    </a:cubicBezTo>
                    <a:cubicBezTo>
                      <a:pt x="120" y="132"/>
                      <a:pt x="122" y="122"/>
                      <a:pt x="129" y="114"/>
                    </a:cubicBezTo>
                    <a:cubicBezTo>
                      <a:pt x="157" y="80"/>
                      <a:pt x="185" y="46"/>
                      <a:pt x="214" y="12"/>
                    </a:cubicBezTo>
                    <a:cubicBezTo>
                      <a:pt x="220" y="5"/>
                      <a:pt x="227" y="1"/>
                      <a:pt x="237" y="1"/>
                    </a:cubicBezTo>
                    <a:cubicBezTo>
                      <a:pt x="292" y="1"/>
                      <a:pt x="347" y="0"/>
                      <a:pt x="402" y="2"/>
                    </a:cubicBezTo>
                    <a:cubicBezTo>
                      <a:pt x="440" y="3"/>
                      <a:pt x="474" y="18"/>
                      <a:pt x="502" y="43"/>
                    </a:cubicBezTo>
                    <a:cubicBezTo>
                      <a:pt x="520" y="59"/>
                      <a:pt x="533" y="79"/>
                      <a:pt x="544" y="99"/>
                    </a:cubicBezTo>
                    <a:cubicBezTo>
                      <a:pt x="556" y="123"/>
                      <a:pt x="569" y="147"/>
                      <a:pt x="582" y="170"/>
                    </a:cubicBezTo>
                    <a:cubicBezTo>
                      <a:pt x="589" y="184"/>
                      <a:pt x="596" y="197"/>
                      <a:pt x="603" y="210"/>
                    </a:cubicBezTo>
                    <a:cubicBezTo>
                      <a:pt x="606" y="215"/>
                      <a:pt x="610" y="216"/>
                      <a:pt x="614" y="213"/>
                    </a:cubicBezTo>
                    <a:cubicBezTo>
                      <a:pt x="640" y="196"/>
                      <a:pt x="665" y="178"/>
                      <a:pt x="690" y="161"/>
                    </a:cubicBezTo>
                    <a:cubicBezTo>
                      <a:pt x="701" y="154"/>
                      <a:pt x="713" y="154"/>
                      <a:pt x="724" y="160"/>
                    </a:cubicBezTo>
                    <a:cubicBezTo>
                      <a:pt x="734" y="167"/>
                      <a:pt x="740" y="177"/>
                      <a:pt x="739" y="190"/>
                    </a:cubicBezTo>
                    <a:cubicBezTo>
                      <a:pt x="739" y="202"/>
                      <a:pt x="732" y="210"/>
                      <a:pt x="722" y="217"/>
                    </a:cubicBezTo>
                    <a:cubicBezTo>
                      <a:pt x="707" y="227"/>
                      <a:pt x="693" y="237"/>
                      <a:pt x="679" y="247"/>
                    </a:cubicBezTo>
                    <a:cubicBezTo>
                      <a:pt x="655" y="263"/>
                      <a:pt x="631" y="280"/>
                      <a:pt x="606" y="297"/>
                    </a:cubicBezTo>
                    <a:cubicBezTo>
                      <a:pt x="593" y="305"/>
                      <a:pt x="577" y="299"/>
                      <a:pt x="569" y="287"/>
                    </a:cubicBezTo>
                    <a:cubicBezTo>
                      <a:pt x="542" y="248"/>
                      <a:pt x="515" y="209"/>
                      <a:pt x="488" y="170"/>
                    </a:cubicBezTo>
                    <a:cubicBezTo>
                      <a:pt x="488" y="170"/>
                      <a:pt x="487" y="169"/>
                      <a:pt x="486" y="168"/>
                    </a:cubicBezTo>
                    <a:cubicBezTo>
                      <a:pt x="465" y="198"/>
                      <a:pt x="444" y="227"/>
                      <a:pt x="423" y="257"/>
                    </a:cubicBezTo>
                    <a:cubicBezTo>
                      <a:pt x="427" y="261"/>
                      <a:pt x="431" y="265"/>
                      <a:pt x="434" y="268"/>
                    </a:cubicBezTo>
                    <a:cubicBezTo>
                      <a:pt x="474" y="303"/>
                      <a:pt x="514" y="338"/>
                      <a:pt x="554" y="374"/>
                    </a:cubicBezTo>
                    <a:cubicBezTo>
                      <a:pt x="559" y="378"/>
                      <a:pt x="565" y="383"/>
                      <a:pt x="570" y="388"/>
                    </a:cubicBezTo>
                    <a:cubicBezTo>
                      <a:pt x="579" y="396"/>
                      <a:pt x="583" y="407"/>
                      <a:pt x="583" y="419"/>
                    </a:cubicBezTo>
                    <a:cubicBezTo>
                      <a:pt x="583" y="440"/>
                      <a:pt x="583" y="461"/>
                      <a:pt x="583" y="483"/>
                    </a:cubicBezTo>
                    <a:cubicBezTo>
                      <a:pt x="584" y="534"/>
                      <a:pt x="584" y="585"/>
                      <a:pt x="584" y="637"/>
                    </a:cubicBezTo>
                    <a:cubicBezTo>
                      <a:pt x="584" y="653"/>
                      <a:pt x="577" y="666"/>
                      <a:pt x="563" y="674"/>
                    </a:cubicBezTo>
                    <a:cubicBezTo>
                      <a:pt x="541" y="685"/>
                      <a:pt x="513" y="676"/>
                      <a:pt x="505" y="652"/>
                    </a:cubicBezTo>
                    <a:cubicBezTo>
                      <a:pt x="503" y="647"/>
                      <a:pt x="503" y="642"/>
                      <a:pt x="503" y="637"/>
                    </a:cubicBezTo>
                    <a:cubicBezTo>
                      <a:pt x="502" y="579"/>
                      <a:pt x="502" y="522"/>
                      <a:pt x="503" y="465"/>
                    </a:cubicBezTo>
                    <a:cubicBezTo>
                      <a:pt x="503" y="450"/>
                      <a:pt x="498" y="439"/>
                      <a:pt x="485" y="431"/>
                    </a:cubicBezTo>
                    <a:cubicBezTo>
                      <a:pt x="444" y="402"/>
                      <a:pt x="402" y="373"/>
                      <a:pt x="361" y="345"/>
                    </a:cubicBezTo>
                    <a:cubicBezTo>
                      <a:pt x="361" y="344"/>
                      <a:pt x="360" y="344"/>
                      <a:pt x="359" y="344"/>
                    </a:cubicBezTo>
                    <a:cubicBezTo>
                      <a:pt x="350" y="357"/>
                      <a:pt x="340" y="371"/>
                      <a:pt x="330" y="384"/>
                    </a:cubicBezTo>
                    <a:cubicBezTo>
                      <a:pt x="317" y="402"/>
                      <a:pt x="304" y="420"/>
                      <a:pt x="291" y="437"/>
                    </a:cubicBezTo>
                    <a:cubicBezTo>
                      <a:pt x="283" y="448"/>
                      <a:pt x="273" y="454"/>
                      <a:pt x="259" y="454"/>
                    </a:cubicBezTo>
                    <a:cubicBezTo>
                      <a:pt x="186" y="454"/>
                      <a:pt x="113" y="455"/>
                      <a:pt x="41" y="455"/>
                    </a:cubicBezTo>
                    <a:cubicBezTo>
                      <a:pt x="17" y="455"/>
                      <a:pt x="0" y="435"/>
                      <a:pt x="1" y="412"/>
                    </a:cubicBezTo>
                    <a:cubicBezTo>
                      <a:pt x="1" y="390"/>
                      <a:pt x="21" y="373"/>
                      <a:pt x="42" y="373"/>
                    </a:cubicBezTo>
                    <a:cubicBezTo>
                      <a:pt x="97" y="373"/>
                      <a:pt x="151" y="373"/>
                      <a:pt x="205" y="373"/>
                    </a:cubicBezTo>
                    <a:cubicBezTo>
                      <a:pt x="226" y="373"/>
                      <a:pt x="231" y="367"/>
                      <a:pt x="237" y="352"/>
                    </a:cubicBezTo>
                    <a:cubicBezTo>
                      <a:pt x="248" y="327"/>
                      <a:pt x="260" y="303"/>
                      <a:pt x="271" y="278"/>
                    </a:cubicBezTo>
                    <a:cubicBezTo>
                      <a:pt x="282" y="254"/>
                      <a:pt x="293" y="230"/>
                      <a:pt x="304" y="206"/>
                    </a:cubicBezTo>
                    <a:cubicBezTo>
                      <a:pt x="314" y="184"/>
                      <a:pt x="324" y="163"/>
                      <a:pt x="334" y="141"/>
                    </a:cubicBezTo>
                    <a:cubicBezTo>
                      <a:pt x="342" y="123"/>
                      <a:pt x="350" y="106"/>
                      <a:pt x="358" y="88"/>
                    </a:cubicBezTo>
                    <a:cubicBezTo>
                      <a:pt x="358" y="88"/>
                      <a:pt x="358" y="87"/>
                      <a:pt x="359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0822EEE-CBC2-4122-AC69-C7A2F5024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806" y="1262522"/>
                <a:ext cx="111125" cy="219075"/>
              </a:xfrm>
              <a:custGeom>
                <a:avLst/>
                <a:gdLst>
                  <a:gd name="T0" fmla="*/ 78 w 157"/>
                  <a:gd name="T1" fmla="*/ 0 h 156"/>
                  <a:gd name="T2" fmla="*/ 157 w 157"/>
                  <a:gd name="T3" fmla="*/ 78 h 156"/>
                  <a:gd name="T4" fmla="*/ 79 w 157"/>
                  <a:gd name="T5" fmla="*/ 156 h 156"/>
                  <a:gd name="T6" fmla="*/ 0 w 157"/>
                  <a:gd name="T7" fmla="*/ 78 h 156"/>
                  <a:gd name="T8" fmla="*/ 78 w 157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56">
                    <a:moveTo>
                      <a:pt x="78" y="0"/>
                    </a:moveTo>
                    <a:cubicBezTo>
                      <a:pt x="123" y="0"/>
                      <a:pt x="157" y="34"/>
                      <a:pt x="157" y="78"/>
                    </a:cubicBezTo>
                    <a:cubicBezTo>
                      <a:pt x="156" y="121"/>
                      <a:pt x="123" y="156"/>
                      <a:pt x="79" y="156"/>
                    </a:cubicBezTo>
                    <a:cubicBezTo>
                      <a:pt x="34" y="156"/>
                      <a:pt x="0" y="122"/>
                      <a:pt x="0" y="78"/>
                    </a:cubicBezTo>
                    <a:cubicBezTo>
                      <a:pt x="0" y="33"/>
                      <a:pt x="34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83D0345-0BFD-43DD-90D9-809BA0BAB4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2686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235148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Python </a:t>
            </a:r>
          </a:p>
        </p:txBody>
      </p:sp>
      <p:pic>
        <p:nvPicPr>
          <p:cNvPr id="1026" name="Picture 2" descr="Risultati immagini per python logo">
            <a:extLst>
              <a:ext uri="{FF2B5EF4-FFF2-40B4-BE49-F238E27FC236}">
                <a16:creationId xmlns:a16="http://schemas.microsoft.com/office/drawing/2014/main" id="{1E88B8CD-E793-4130-94D8-390109CB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49" y="2188306"/>
            <a:ext cx="3189557" cy="318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D49D0F-E26C-4BF8-920A-4FF193B045DE}"/>
              </a:ext>
            </a:extLst>
          </p:cNvPr>
          <p:cNvSpPr txBox="1"/>
          <p:nvPr/>
        </p:nvSpPr>
        <p:spPr>
          <a:xfrm>
            <a:off x="6096000" y="2501478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Open Sans"/>
              </a:rPr>
              <a:t>Conversione da XML a XMI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823CF9-C876-447E-A350-1214D480D593}"/>
              </a:ext>
            </a:extLst>
          </p:cNvPr>
          <p:cNvSpPr txBox="1"/>
          <p:nvPr/>
        </p:nvSpPr>
        <p:spPr>
          <a:xfrm>
            <a:off x="6096000" y="4059921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Open Sans"/>
              </a:rPr>
              <a:t>Caricamento dinamico dei dati nel </a:t>
            </a:r>
            <a:r>
              <a:rPr lang="it-IT" sz="2400" dirty="0" err="1">
                <a:solidFill>
                  <a:schemeClr val="bg1"/>
                </a:solidFill>
                <a:latin typeface="Open Sans"/>
              </a:rPr>
              <a:t>DataBase</a:t>
            </a:r>
            <a:r>
              <a:rPr lang="it-IT" sz="2400" dirty="0">
                <a:solidFill>
                  <a:schemeClr val="bg1"/>
                </a:solidFill>
                <a:latin typeface="Open Sans"/>
              </a:rPr>
              <a:t> 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F1FA7339-EF74-4330-9B2F-E8F3D284F577}"/>
              </a:ext>
            </a:extLst>
          </p:cNvPr>
          <p:cNvSpPr/>
          <p:nvPr/>
        </p:nvSpPr>
        <p:spPr>
          <a:xfrm>
            <a:off x="5332650" y="2456777"/>
            <a:ext cx="506366" cy="506366"/>
          </a:xfrm>
          <a:prstGeom prst="ellipse">
            <a:avLst/>
          </a:prstGeom>
          <a:solidFill>
            <a:srgbClr val="FFD343"/>
          </a:solidFill>
          <a:ln>
            <a:solidFill>
              <a:srgbClr val="FFD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53AD7431-907F-40C7-9D47-41BF0A0418E1}"/>
              </a:ext>
            </a:extLst>
          </p:cNvPr>
          <p:cNvSpPr/>
          <p:nvPr/>
        </p:nvSpPr>
        <p:spPr>
          <a:xfrm>
            <a:off x="5332650" y="4222236"/>
            <a:ext cx="506366" cy="506366"/>
          </a:xfrm>
          <a:prstGeom prst="ellipse">
            <a:avLst/>
          </a:prstGeom>
          <a:solidFill>
            <a:srgbClr val="37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26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be 58">
            <a:extLst>
              <a:ext uri="{FF2B5EF4-FFF2-40B4-BE49-F238E27FC236}">
                <a16:creationId xmlns:a16="http://schemas.microsoft.com/office/drawing/2014/main" id="{85C732A0-4BD9-4F8A-821E-D93CFF883478}"/>
              </a:ext>
            </a:extLst>
          </p:cNvPr>
          <p:cNvSpPr/>
          <p:nvPr/>
        </p:nvSpPr>
        <p:spPr>
          <a:xfrm flipH="1">
            <a:off x="7527566" y="3467544"/>
            <a:ext cx="2082514" cy="3021459"/>
          </a:xfrm>
          <a:prstGeom prst="cube">
            <a:avLst>
              <a:gd name="adj" fmla="val 20319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B3761EC-5709-4C06-828F-4842BF73FFE5}"/>
              </a:ext>
            </a:extLst>
          </p:cNvPr>
          <p:cNvSpPr/>
          <p:nvPr/>
        </p:nvSpPr>
        <p:spPr>
          <a:xfrm flipH="1">
            <a:off x="5817224" y="3956779"/>
            <a:ext cx="2082514" cy="2532225"/>
          </a:xfrm>
          <a:prstGeom prst="cube">
            <a:avLst>
              <a:gd name="adj" fmla="val 2062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FC6D65DC-903C-4706-80F2-0F26488B212F}"/>
              </a:ext>
            </a:extLst>
          </p:cNvPr>
          <p:cNvSpPr/>
          <p:nvPr/>
        </p:nvSpPr>
        <p:spPr>
          <a:xfrm flipH="1">
            <a:off x="4110523" y="4484263"/>
            <a:ext cx="2082514" cy="2004741"/>
          </a:xfrm>
          <a:prstGeom prst="cube">
            <a:avLst>
              <a:gd name="adj" fmla="val 21554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9303B1DA-561B-47E5-A1EF-E3BD9792E49C}"/>
              </a:ext>
            </a:extLst>
          </p:cNvPr>
          <p:cNvSpPr/>
          <p:nvPr/>
        </p:nvSpPr>
        <p:spPr>
          <a:xfrm flipH="1">
            <a:off x="2422637" y="5037297"/>
            <a:ext cx="2082514" cy="1451707"/>
          </a:xfrm>
          <a:prstGeom prst="cube">
            <a:avLst>
              <a:gd name="adj" fmla="val 25554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4162715-AD53-47DE-BF69-1E1532CEE94D}"/>
              </a:ext>
            </a:extLst>
          </p:cNvPr>
          <p:cNvSpPr/>
          <p:nvPr/>
        </p:nvSpPr>
        <p:spPr>
          <a:xfrm flipH="1">
            <a:off x="2422637" y="4578482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B046499-571C-4062-8C08-CDD03D133652}"/>
              </a:ext>
            </a:extLst>
          </p:cNvPr>
          <p:cNvSpPr/>
          <p:nvPr/>
        </p:nvSpPr>
        <p:spPr>
          <a:xfrm flipH="1">
            <a:off x="4110523" y="4050997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505CB29-6500-438B-9399-F94851220119}"/>
              </a:ext>
            </a:extLst>
          </p:cNvPr>
          <p:cNvSpPr/>
          <p:nvPr/>
        </p:nvSpPr>
        <p:spPr>
          <a:xfrm flipH="1">
            <a:off x="5817225" y="3527983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F2EC127-DD46-4486-A15B-02A16AAE6B29}"/>
              </a:ext>
            </a:extLst>
          </p:cNvPr>
          <p:cNvSpPr/>
          <p:nvPr/>
        </p:nvSpPr>
        <p:spPr>
          <a:xfrm flipH="1">
            <a:off x="7523928" y="3000499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185F5-15A2-4544-AD00-264BF9E6F7D7}"/>
              </a:ext>
            </a:extLst>
          </p:cNvPr>
          <p:cNvSpPr txBox="1"/>
          <p:nvPr/>
        </p:nvSpPr>
        <p:spPr>
          <a:xfrm>
            <a:off x="0" y="97645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Verso </a:t>
            </a: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nostri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it-IT" sz="70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obiettivi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E7A1A-73EB-4387-80E8-465064BFE4F2}"/>
              </a:ext>
            </a:extLst>
          </p:cNvPr>
          <p:cNvSpPr txBox="1"/>
          <p:nvPr/>
        </p:nvSpPr>
        <p:spPr>
          <a:xfrm>
            <a:off x="2700536" y="5561435"/>
            <a:ext cx="1882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Open Sans"/>
                <a:ea typeface="Noto Sans" panose="020B0502040504020204" pitchFamily="34"/>
                <a:cs typeface="Noto Sans" panose="020B0502040504020204" pitchFamily="34"/>
              </a:rPr>
              <a:t>iBench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59F6E1-5A64-4BA6-8E1E-085B0CE45962}"/>
              </a:ext>
            </a:extLst>
          </p:cNvPr>
          <p:cNvSpPr txBox="1"/>
          <p:nvPr/>
        </p:nvSpPr>
        <p:spPr>
          <a:xfrm>
            <a:off x="4488783" y="5025061"/>
            <a:ext cx="1692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5"/>
                </a:solidFill>
                <a:latin typeface="Open Sans"/>
              </a:rPr>
              <a:t>Python</a:t>
            </a:r>
            <a:endParaRPr lang="en-GB" sz="3200" b="1" dirty="0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5B1F20-FFF2-467C-AAF6-18E539385DD6}"/>
              </a:ext>
            </a:extLst>
          </p:cNvPr>
          <p:cNvSpPr txBox="1"/>
          <p:nvPr/>
        </p:nvSpPr>
        <p:spPr>
          <a:xfrm>
            <a:off x="6481327" y="4437869"/>
            <a:ext cx="1399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CoDIT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B8FF8A-C335-4DAA-B41F-35F50D5BC4E5}"/>
              </a:ext>
            </a:extLst>
          </p:cNvPr>
          <p:cNvSpPr txBox="1"/>
          <p:nvPr/>
        </p:nvSpPr>
        <p:spPr>
          <a:xfrm>
            <a:off x="8157728" y="3904469"/>
            <a:ext cx="11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Open Sans"/>
              </a:rPr>
              <a:t>Test</a:t>
            </a:r>
            <a:endParaRPr lang="en-GB" sz="3200" b="1" dirty="0">
              <a:solidFill>
                <a:schemeClr val="accent3">
                  <a:lumMod val="40000"/>
                  <a:lumOff val="60000"/>
                </a:schemeClr>
              </a:solidFill>
              <a:latin typeface="Open Sans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806193C-D055-48EE-86B2-6B658885B146}"/>
              </a:ext>
            </a:extLst>
          </p:cNvPr>
          <p:cNvGrpSpPr/>
          <p:nvPr/>
        </p:nvGrpSpPr>
        <p:grpSpPr>
          <a:xfrm>
            <a:off x="4997983" y="1504139"/>
            <a:ext cx="2208656" cy="2496179"/>
            <a:chOff x="1622624" y="1907818"/>
            <a:chExt cx="2208656" cy="249617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BD7A9DE-5368-417F-ABF5-80B8C8620883}"/>
                </a:ext>
              </a:extLst>
            </p:cNvPr>
            <p:cNvSpPr/>
            <p:nvPr/>
          </p:nvSpPr>
          <p:spPr>
            <a:xfrm>
              <a:off x="3117781" y="4123156"/>
              <a:ext cx="713499" cy="71987"/>
            </a:xfrm>
            <a:prstGeom prst="ellipse">
              <a:avLst/>
            </a:prstGeom>
            <a:solidFill>
              <a:schemeClr val="tx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9464C1-0FA0-4509-97F0-B2B81B79FC25}"/>
                </a:ext>
              </a:extLst>
            </p:cNvPr>
            <p:cNvGrpSpPr/>
            <p:nvPr/>
          </p:nvGrpSpPr>
          <p:grpSpPr>
            <a:xfrm rot="20404528">
              <a:off x="1622624" y="1907818"/>
              <a:ext cx="2035907" cy="2496179"/>
              <a:chOff x="4742068" y="1262522"/>
              <a:chExt cx="520700" cy="1146176"/>
            </a:xfrm>
            <a:solidFill>
              <a:schemeClr val="bg1"/>
            </a:solidFill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E70A360-E7E9-490A-B22E-72C3A97AE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068" y="1448260"/>
                <a:ext cx="520700" cy="960438"/>
              </a:xfrm>
              <a:custGeom>
                <a:avLst/>
                <a:gdLst>
                  <a:gd name="T0" fmla="*/ 359 w 740"/>
                  <a:gd name="T1" fmla="*/ 85 h 685"/>
                  <a:gd name="T2" fmla="*/ 297 w 740"/>
                  <a:gd name="T3" fmla="*/ 76 h 685"/>
                  <a:gd name="T4" fmla="*/ 263 w 740"/>
                  <a:gd name="T5" fmla="*/ 70 h 685"/>
                  <a:gd name="T6" fmla="*/ 241 w 740"/>
                  <a:gd name="T7" fmla="*/ 80 h 685"/>
                  <a:gd name="T8" fmla="*/ 179 w 740"/>
                  <a:gd name="T9" fmla="*/ 154 h 685"/>
                  <a:gd name="T10" fmla="*/ 147 w 740"/>
                  <a:gd name="T11" fmla="*/ 165 h 685"/>
                  <a:gd name="T12" fmla="*/ 123 w 740"/>
                  <a:gd name="T13" fmla="*/ 141 h 685"/>
                  <a:gd name="T14" fmla="*/ 129 w 740"/>
                  <a:gd name="T15" fmla="*/ 114 h 685"/>
                  <a:gd name="T16" fmla="*/ 214 w 740"/>
                  <a:gd name="T17" fmla="*/ 12 h 685"/>
                  <a:gd name="T18" fmla="*/ 237 w 740"/>
                  <a:gd name="T19" fmla="*/ 1 h 685"/>
                  <a:gd name="T20" fmla="*/ 402 w 740"/>
                  <a:gd name="T21" fmla="*/ 2 h 685"/>
                  <a:gd name="T22" fmla="*/ 502 w 740"/>
                  <a:gd name="T23" fmla="*/ 43 h 685"/>
                  <a:gd name="T24" fmla="*/ 544 w 740"/>
                  <a:gd name="T25" fmla="*/ 99 h 685"/>
                  <a:gd name="T26" fmla="*/ 582 w 740"/>
                  <a:gd name="T27" fmla="*/ 170 h 685"/>
                  <a:gd name="T28" fmla="*/ 603 w 740"/>
                  <a:gd name="T29" fmla="*/ 210 h 685"/>
                  <a:gd name="T30" fmla="*/ 614 w 740"/>
                  <a:gd name="T31" fmla="*/ 213 h 685"/>
                  <a:gd name="T32" fmla="*/ 690 w 740"/>
                  <a:gd name="T33" fmla="*/ 161 h 685"/>
                  <a:gd name="T34" fmla="*/ 724 w 740"/>
                  <a:gd name="T35" fmla="*/ 160 h 685"/>
                  <a:gd name="T36" fmla="*/ 739 w 740"/>
                  <a:gd name="T37" fmla="*/ 190 h 685"/>
                  <a:gd name="T38" fmla="*/ 722 w 740"/>
                  <a:gd name="T39" fmla="*/ 217 h 685"/>
                  <a:gd name="T40" fmla="*/ 679 w 740"/>
                  <a:gd name="T41" fmla="*/ 247 h 685"/>
                  <a:gd name="T42" fmla="*/ 606 w 740"/>
                  <a:gd name="T43" fmla="*/ 297 h 685"/>
                  <a:gd name="T44" fmla="*/ 569 w 740"/>
                  <a:gd name="T45" fmla="*/ 287 h 685"/>
                  <a:gd name="T46" fmla="*/ 488 w 740"/>
                  <a:gd name="T47" fmla="*/ 170 h 685"/>
                  <a:gd name="T48" fmla="*/ 486 w 740"/>
                  <a:gd name="T49" fmla="*/ 168 h 685"/>
                  <a:gd name="T50" fmla="*/ 423 w 740"/>
                  <a:gd name="T51" fmla="*/ 257 h 685"/>
                  <a:gd name="T52" fmla="*/ 434 w 740"/>
                  <a:gd name="T53" fmla="*/ 268 h 685"/>
                  <a:gd name="T54" fmla="*/ 554 w 740"/>
                  <a:gd name="T55" fmla="*/ 374 h 685"/>
                  <a:gd name="T56" fmla="*/ 570 w 740"/>
                  <a:gd name="T57" fmla="*/ 388 h 685"/>
                  <a:gd name="T58" fmla="*/ 583 w 740"/>
                  <a:gd name="T59" fmla="*/ 419 h 685"/>
                  <a:gd name="T60" fmla="*/ 583 w 740"/>
                  <a:gd name="T61" fmla="*/ 483 h 685"/>
                  <a:gd name="T62" fmla="*/ 584 w 740"/>
                  <a:gd name="T63" fmla="*/ 637 h 685"/>
                  <a:gd name="T64" fmla="*/ 563 w 740"/>
                  <a:gd name="T65" fmla="*/ 674 h 685"/>
                  <a:gd name="T66" fmla="*/ 505 w 740"/>
                  <a:gd name="T67" fmla="*/ 652 h 685"/>
                  <a:gd name="T68" fmla="*/ 503 w 740"/>
                  <a:gd name="T69" fmla="*/ 637 h 685"/>
                  <a:gd name="T70" fmla="*/ 503 w 740"/>
                  <a:gd name="T71" fmla="*/ 465 h 685"/>
                  <a:gd name="T72" fmla="*/ 485 w 740"/>
                  <a:gd name="T73" fmla="*/ 431 h 685"/>
                  <a:gd name="T74" fmla="*/ 361 w 740"/>
                  <a:gd name="T75" fmla="*/ 345 h 685"/>
                  <a:gd name="T76" fmla="*/ 359 w 740"/>
                  <a:gd name="T77" fmla="*/ 344 h 685"/>
                  <a:gd name="T78" fmla="*/ 330 w 740"/>
                  <a:gd name="T79" fmla="*/ 384 h 685"/>
                  <a:gd name="T80" fmla="*/ 291 w 740"/>
                  <a:gd name="T81" fmla="*/ 437 h 685"/>
                  <a:gd name="T82" fmla="*/ 259 w 740"/>
                  <a:gd name="T83" fmla="*/ 454 h 685"/>
                  <a:gd name="T84" fmla="*/ 41 w 740"/>
                  <a:gd name="T85" fmla="*/ 455 h 685"/>
                  <a:gd name="T86" fmla="*/ 1 w 740"/>
                  <a:gd name="T87" fmla="*/ 412 h 685"/>
                  <a:gd name="T88" fmla="*/ 42 w 740"/>
                  <a:gd name="T89" fmla="*/ 373 h 685"/>
                  <a:gd name="T90" fmla="*/ 205 w 740"/>
                  <a:gd name="T91" fmla="*/ 373 h 685"/>
                  <a:gd name="T92" fmla="*/ 237 w 740"/>
                  <a:gd name="T93" fmla="*/ 352 h 685"/>
                  <a:gd name="T94" fmla="*/ 271 w 740"/>
                  <a:gd name="T95" fmla="*/ 278 h 685"/>
                  <a:gd name="T96" fmla="*/ 304 w 740"/>
                  <a:gd name="T97" fmla="*/ 206 h 685"/>
                  <a:gd name="T98" fmla="*/ 334 w 740"/>
                  <a:gd name="T99" fmla="*/ 141 h 685"/>
                  <a:gd name="T100" fmla="*/ 358 w 740"/>
                  <a:gd name="T101" fmla="*/ 88 h 685"/>
                  <a:gd name="T102" fmla="*/ 359 w 740"/>
                  <a:gd name="T103" fmla="*/ 85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0" h="685">
                    <a:moveTo>
                      <a:pt x="359" y="85"/>
                    </a:moveTo>
                    <a:cubicBezTo>
                      <a:pt x="338" y="82"/>
                      <a:pt x="318" y="79"/>
                      <a:pt x="297" y="76"/>
                    </a:cubicBezTo>
                    <a:cubicBezTo>
                      <a:pt x="286" y="74"/>
                      <a:pt x="274" y="72"/>
                      <a:pt x="263" y="70"/>
                    </a:cubicBezTo>
                    <a:cubicBezTo>
                      <a:pt x="253" y="69"/>
                      <a:pt x="247" y="73"/>
                      <a:pt x="241" y="80"/>
                    </a:cubicBezTo>
                    <a:cubicBezTo>
                      <a:pt x="220" y="105"/>
                      <a:pt x="200" y="129"/>
                      <a:pt x="179" y="154"/>
                    </a:cubicBezTo>
                    <a:cubicBezTo>
                      <a:pt x="171" y="164"/>
                      <a:pt x="159" y="168"/>
                      <a:pt x="147" y="165"/>
                    </a:cubicBezTo>
                    <a:cubicBezTo>
                      <a:pt x="134" y="162"/>
                      <a:pt x="126" y="154"/>
                      <a:pt x="123" y="141"/>
                    </a:cubicBezTo>
                    <a:cubicBezTo>
                      <a:pt x="120" y="132"/>
                      <a:pt x="122" y="122"/>
                      <a:pt x="129" y="114"/>
                    </a:cubicBezTo>
                    <a:cubicBezTo>
                      <a:pt x="157" y="80"/>
                      <a:pt x="185" y="46"/>
                      <a:pt x="214" y="12"/>
                    </a:cubicBezTo>
                    <a:cubicBezTo>
                      <a:pt x="220" y="5"/>
                      <a:pt x="227" y="1"/>
                      <a:pt x="237" y="1"/>
                    </a:cubicBezTo>
                    <a:cubicBezTo>
                      <a:pt x="292" y="1"/>
                      <a:pt x="347" y="0"/>
                      <a:pt x="402" y="2"/>
                    </a:cubicBezTo>
                    <a:cubicBezTo>
                      <a:pt x="440" y="3"/>
                      <a:pt x="474" y="18"/>
                      <a:pt x="502" y="43"/>
                    </a:cubicBezTo>
                    <a:cubicBezTo>
                      <a:pt x="520" y="59"/>
                      <a:pt x="533" y="79"/>
                      <a:pt x="544" y="99"/>
                    </a:cubicBezTo>
                    <a:cubicBezTo>
                      <a:pt x="556" y="123"/>
                      <a:pt x="569" y="147"/>
                      <a:pt x="582" y="170"/>
                    </a:cubicBezTo>
                    <a:cubicBezTo>
                      <a:pt x="589" y="184"/>
                      <a:pt x="596" y="197"/>
                      <a:pt x="603" y="210"/>
                    </a:cubicBezTo>
                    <a:cubicBezTo>
                      <a:pt x="606" y="215"/>
                      <a:pt x="610" y="216"/>
                      <a:pt x="614" y="213"/>
                    </a:cubicBezTo>
                    <a:cubicBezTo>
                      <a:pt x="640" y="196"/>
                      <a:pt x="665" y="178"/>
                      <a:pt x="690" y="161"/>
                    </a:cubicBezTo>
                    <a:cubicBezTo>
                      <a:pt x="701" y="154"/>
                      <a:pt x="713" y="154"/>
                      <a:pt x="724" y="160"/>
                    </a:cubicBezTo>
                    <a:cubicBezTo>
                      <a:pt x="734" y="167"/>
                      <a:pt x="740" y="177"/>
                      <a:pt x="739" y="190"/>
                    </a:cubicBezTo>
                    <a:cubicBezTo>
                      <a:pt x="739" y="202"/>
                      <a:pt x="732" y="210"/>
                      <a:pt x="722" y="217"/>
                    </a:cubicBezTo>
                    <a:cubicBezTo>
                      <a:pt x="707" y="227"/>
                      <a:pt x="693" y="237"/>
                      <a:pt x="679" y="247"/>
                    </a:cubicBezTo>
                    <a:cubicBezTo>
                      <a:pt x="655" y="263"/>
                      <a:pt x="631" y="280"/>
                      <a:pt x="606" y="297"/>
                    </a:cubicBezTo>
                    <a:cubicBezTo>
                      <a:pt x="593" y="305"/>
                      <a:pt x="577" y="299"/>
                      <a:pt x="569" y="287"/>
                    </a:cubicBezTo>
                    <a:cubicBezTo>
                      <a:pt x="542" y="248"/>
                      <a:pt x="515" y="209"/>
                      <a:pt x="488" y="170"/>
                    </a:cubicBezTo>
                    <a:cubicBezTo>
                      <a:pt x="488" y="170"/>
                      <a:pt x="487" y="169"/>
                      <a:pt x="486" y="168"/>
                    </a:cubicBezTo>
                    <a:cubicBezTo>
                      <a:pt x="465" y="198"/>
                      <a:pt x="444" y="227"/>
                      <a:pt x="423" y="257"/>
                    </a:cubicBezTo>
                    <a:cubicBezTo>
                      <a:pt x="427" y="261"/>
                      <a:pt x="431" y="265"/>
                      <a:pt x="434" y="268"/>
                    </a:cubicBezTo>
                    <a:cubicBezTo>
                      <a:pt x="474" y="303"/>
                      <a:pt x="514" y="338"/>
                      <a:pt x="554" y="374"/>
                    </a:cubicBezTo>
                    <a:cubicBezTo>
                      <a:pt x="559" y="378"/>
                      <a:pt x="565" y="383"/>
                      <a:pt x="570" y="388"/>
                    </a:cubicBezTo>
                    <a:cubicBezTo>
                      <a:pt x="579" y="396"/>
                      <a:pt x="583" y="407"/>
                      <a:pt x="583" y="419"/>
                    </a:cubicBezTo>
                    <a:cubicBezTo>
                      <a:pt x="583" y="440"/>
                      <a:pt x="583" y="461"/>
                      <a:pt x="583" y="483"/>
                    </a:cubicBezTo>
                    <a:cubicBezTo>
                      <a:pt x="584" y="534"/>
                      <a:pt x="584" y="585"/>
                      <a:pt x="584" y="637"/>
                    </a:cubicBezTo>
                    <a:cubicBezTo>
                      <a:pt x="584" y="653"/>
                      <a:pt x="577" y="666"/>
                      <a:pt x="563" y="674"/>
                    </a:cubicBezTo>
                    <a:cubicBezTo>
                      <a:pt x="541" y="685"/>
                      <a:pt x="513" y="676"/>
                      <a:pt x="505" y="652"/>
                    </a:cubicBezTo>
                    <a:cubicBezTo>
                      <a:pt x="503" y="647"/>
                      <a:pt x="503" y="642"/>
                      <a:pt x="503" y="637"/>
                    </a:cubicBezTo>
                    <a:cubicBezTo>
                      <a:pt x="502" y="579"/>
                      <a:pt x="502" y="522"/>
                      <a:pt x="503" y="465"/>
                    </a:cubicBezTo>
                    <a:cubicBezTo>
                      <a:pt x="503" y="450"/>
                      <a:pt x="498" y="439"/>
                      <a:pt x="485" y="431"/>
                    </a:cubicBezTo>
                    <a:cubicBezTo>
                      <a:pt x="444" y="402"/>
                      <a:pt x="402" y="373"/>
                      <a:pt x="361" y="345"/>
                    </a:cubicBezTo>
                    <a:cubicBezTo>
                      <a:pt x="361" y="344"/>
                      <a:pt x="360" y="344"/>
                      <a:pt x="359" y="344"/>
                    </a:cubicBezTo>
                    <a:cubicBezTo>
                      <a:pt x="350" y="357"/>
                      <a:pt x="340" y="371"/>
                      <a:pt x="330" y="384"/>
                    </a:cubicBezTo>
                    <a:cubicBezTo>
                      <a:pt x="317" y="402"/>
                      <a:pt x="304" y="420"/>
                      <a:pt x="291" y="437"/>
                    </a:cubicBezTo>
                    <a:cubicBezTo>
                      <a:pt x="283" y="448"/>
                      <a:pt x="273" y="454"/>
                      <a:pt x="259" y="454"/>
                    </a:cubicBezTo>
                    <a:cubicBezTo>
                      <a:pt x="186" y="454"/>
                      <a:pt x="113" y="455"/>
                      <a:pt x="41" y="455"/>
                    </a:cubicBezTo>
                    <a:cubicBezTo>
                      <a:pt x="17" y="455"/>
                      <a:pt x="0" y="435"/>
                      <a:pt x="1" y="412"/>
                    </a:cubicBezTo>
                    <a:cubicBezTo>
                      <a:pt x="1" y="390"/>
                      <a:pt x="21" y="373"/>
                      <a:pt x="42" y="373"/>
                    </a:cubicBezTo>
                    <a:cubicBezTo>
                      <a:pt x="97" y="373"/>
                      <a:pt x="151" y="373"/>
                      <a:pt x="205" y="373"/>
                    </a:cubicBezTo>
                    <a:cubicBezTo>
                      <a:pt x="226" y="373"/>
                      <a:pt x="231" y="367"/>
                      <a:pt x="237" y="352"/>
                    </a:cubicBezTo>
                    <a:cubicBezTo>
                      <a:pt x="248" y="327"/>
                      <a:pt x="260" y="303"/>
                      <a:pt x="271" y="278"/>
                    </a:cubicBezTo>
                    <a:cubicBezTo>
                      <a:pt x="282" y="254"/>
                      <a:pt x="293" y="230"/>
                      <a:pt x="304" y="206"/>
                    </a:cubicBezTo>
                    <a:cubicBezTo>
                      <a:pt x="314" y="184"/>
                      <a:pt x="324" y="163"/>
                      <a:pt x="334" y="141"/>
                    </a:cubicBezTo>
                    <a:cubicBezTo>
                      <a:pt x="342" y="123"/>
                      <a:pt x="350" y="106"/>
                      <a:pt x="358" y="88"/>
                    </a:cubicBezTo>
                    <a:cubicBezTo>
                      <a:pt x="358" y="88"/>
                      <a:pt x="358" y="87"/>
                      <a:pt x="359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0822EEE-CBC2-4122-AC69-C7A2F5024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806" y="1262522"/>
                <a:ext cx="111125" cy="219075"/>
              </a:xfrm>
              <a:custGeom>
                <a:avLst/>
                <a:gdLst>
                  <a:gd name="T0" fmla="*/ 78 w 157"/>
                  <a:gd name="T1" fmla="*/ 0 h 156"/>
                  <a:gd name="T2" fmla="*/ 157 w 157"/>
                  <a:gd name="T3" fmla="*/ 78 h 156"/>
                  <a:gd name="T4" fmla="*/ 79 w 157"/>
                  <a:gd name="T5" fmla="*/ 156 h 156"/>
                  <a:gd name="T6" fmla="*/ 0 w 157"/>
                  <a:gd name="T7" fmla="*/ 78 h 156"/>
                  <a:gd name="T8" fmla="*/ 78 w 157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56">
                    <a:moveTo>
                      <a:pt x="78" y="0"/>
                    </a:moveTo>
                    <a:cubicBezTo>
                      <a:pt x="123" y="0"/>
                      <a:pt x="157" y="34"/>
                      <a:pt x="157" y="78"/>
                    </a:cubicBezTo>
                    <a:cubicBezTo>
                      <a:pt x="156" y="121"/>
                      <a:pt x="123" y="156"/>
                      <a:pt x="79" y="156"/>
                    </a:cubicBezTo>
                    <a:cubicBezTo>
                      <a:pt x="34" y="156"/>
                      <a:pt x="0" y="122"/>
                      <a:pt x="0" y="78"/>
                    </a:cubicBezTo>
                    <a:cubicBezTo>
                      <a:pt x="0" y="33"/>
                      <a:pt x="34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83D0345-0BFD-43DD-90D9-809BA0BAB4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8579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269938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CoDIT</a:t>
            </a: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</a:t>
            </a:r>
            <a:r>
              <a:rPr kumimoji="0" lang="en-GB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Problemi</a:t>
            </a: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di </a:t>
            </a:r>
            <a:r>
              <a:rPr kumimoji="0" lang="en-GB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installazione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35C53D-6216-4948-827D-931526D636C4}"/>
              </a:ext>
            </a:extLst>
          </p:cNvPr>
          <p:cNvGrpSpPr/>
          <p:nvPr/>
        </p:nvGrpSpPr>
        <p:grpSpPr>
          <a:xfrm>
            <a:off x="2201775" y="3785640"/>
            <a:ext cx="1413610" cy="2521373"/>
            <a:chOff x="1325032" y="1987831"/>
            <a:chExt cx="1828801" cy="32619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68830F4-7D27-455C-ADC2-FF94711C2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032" y="1987831"/>
              <a:ext cx="1828801" cy="3261925"/>
            </a:xfrm>
            <a:custGeom>
              <a:avLst/>
              <a:gdLst>
                <a:gd name="T0" fmla="*/ 7 w 376"/>
                <a:gd name="T1" fmla="*/ 393 h 673"/>
                <a:gd name="T2" fmla="*/ 84 w 376"/>
                <a:gd name="T3" fmla="*/ 387 h 673"/>
                <a:gd name="T4" fmla="*/ 69 w 376"/>
                <a:gd name="T5" fmla="*/ 378 h 673"/>
                <a:gd name="T6" fmla="*/ 42 w 376"/>
                <a:gd name="T7" fmla="*/ 322 h 673"/>
                <a:gd name="T8" fmla="*/ 2 w 376"/>
                <a:gd name="T9" fmla="*/ 249 h 673"/>
                <a:gd name="T10" fmla="*/ 7 w 376"/>
                <a:gd name="T11" fmla="*/ 226 h 673"/>
                <a:gd name="T12" fmla="*/ 84 w 376"/>
                <a:gd name="T13" fmla="*/ 220 h 673"/>
                <a:gd name="T14" fmla="*/ 70 w 376"/>
                <a:gd name="T15" fmla="*/ 211 h 673"/>
                <a:gd name="T16" fmla="*/ 42 w 376"/>
                <a:gd name="T17" fmla="*/ 155 h 673"/>
                <a:gd name="T18" fmla="*/ 2 w 376"/>
                <a:gd name="T19" fmla="*/ 81 h 673"/>
                <a:gd name="T20" fmla="*/ 7 w 376"/>
                <a:gd name="T21" fmla="*/ 59 h 673"/>
                <a:gd name="T22" fmla="*/ 86 w 376"/>
                <a:gd name="T23" fmla="*/ 54 h 673"/>
                <a:gd name="T24" fmla="*/ 136 w 376"/>
                <a:gd name="T25" fmla="*/ 26 h 673"/>
                <a:gd name="T26" fmla="*/ 235 w 376"/>
                <a:gd name="T27" fmla="*/ 14 h 673"/>
                <a:gd name="T28" fmla="*/ 262 w 376"/>
                <a:gd name="T29" fmla="*/ 36 h 673"/>
                <a:gd name="T30" fmla="*/ 289 w 376"/>
                <a:gd name="T31" fmla="*/ 51 h 673"/>
                <a:gd name="T32" fmla="*/ 369 w 376"/>
                <a:gd name="T33" fmla="*/ 59 h 673"/>
                <a:gd name="T34" fmla="*/ 373 w 376"/>
                <a:gd name="T35" fmla="*/ 86 h 673"/>
                <a:gd name="T36" fmla="*/ 314 w 376"/>
                <a:gd name="T37" fmla="*/ 183 h 673"/>
                <a:gd name="T38" fmla="*/ 295 w 376"/>
                <a:gd name="T39" fmla="*/ 211 h 673"/>
                <a:gd name="T40" fmla="*/ 303 w 376"/>
                <a:gd name="T41" fmla="*/ 226 h 673"/>
                <a:gd name="T42" fmla="*/ 376 w 376"/>
                <a:gd name="T43" fmla="*/ 226 h 673"/>
                <a:gd name="T44" fmla="*/ 337 w 376"/>
                <a:gd name="T45" fmla="*/ 319 h 673"/>
                <a:gd name="T46" fmla="*/ 306 w 376"/>
                <a:gd name="T47" fmla="*/ 378 h 673"/>
                <a:gd name="T48" fmla="*/ 292 w 376"/>
                <a:gd name="T49" fmla="*/ 383 h 673"/>
                <a:gd name="T50" fmla="*/ 369 w 376"/>
                <a:gd name="T51" fmla="*/ 393 h 673"/>
                <a:gd name="T52" fmla="*/ 373 w 376"/>
                <a:gd name="T53" fmla="*/ 420 h 673"/>
                <a:gd name="T54" fmla="*/ 311 w 376"/>
                <a:gd name="T55" fmla="*/ 524 h 673"/>
                <a:gd name="T56" fmla="*/ 303 w 376"/>
                <a:gd name="T57" fmla="*/ 545 h 673"/>
                <a:gd name="T58" fmla="*/ 264 w 376"/>
                <a:gd name="T59" fmla="*/ 571 h 673"/>
                <a:gd name="T60" fmla="*/ 235 w 376"/>
                <a:gd name="T61" fmla="*/ 577 h 673"/>
                <a:gd name="T62" fmla="*/ 229 w 376"/>
                <a:gd name="T63" fmla="*/ 673 h 673"/>
                <a:gd name="T64" fmla="*/ 141 w 376"/>
                <a:gd name="T65" fmla="*/ 667 h 673"/>
                <a:gd name="T66" fmla="*/ 134 w 376"/>
                <a:gd name="T67" fmla="*/ 571 h 673"/>
                <a:gd name="T68" fmla="*/ 85 w 376"/>
                <a:gd name="T69" fmla="*/ 549 h 673"/>
                <a:gd name="T70" fmla="*/ 69 w 376"/>
                <a:gd name="T71" fmla="*/ 545 h 673"/>
                <a:gd name="T72" fmla="*/ 42 w 376"/>
                <a:gd name="T73" fmla="*/ 489 h 673"/>
                <a:gd name="T74" fmla="*/ 2 w 376"/>
                <a:gd name="T75" fmla="*/ 417 h 673"/>
                <a:gd name="T76" fmla="*/ 188 w 376"/>
                <a:gd name="T77" fmla="*/ 547 h 673"/>
                <a:gd name="T78" fmla="*/ 188 w 376"/>
                <a:gd name="T79" fmla="*/ 394 h 673"/>
                <a:gd name="T80" fmla="*/ 188 w 376"/>
                <a:gd name="T81" fmla="*/ 547 h 673"/>
                <a:gd name="T82" fmla="*/ 219 w 376"/>
                <a:gd name="T83" fmla="*/ 373 h 673"/>
                <a:gd name="T84" fmla="*/ 256 w 376"/>
                <a:gd name="T85" fmla="*/ 268 h 673"/>
                <a:gd name="T86" fmla="*/ 114 w 376"/>
                <a:gd name="T87" fmla="*/ 323 h 673"/>
                <a:gd name="T88" fmla="*/ 208 w 376"/>
                <a:gd name="T89" fmla="*/ 377 h 673"/>
                <a:gd name="T90" fmla="*/ 265 w 376"/>
                <a:gd name="T91" fmla="*/ 136 h 673"/>
                <a:gd name="T92" fmla="*/ 111 w 376"/>
                <a:gd name="T93" fmla="*/ 13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673">
                  <a:moveTo>
                    <a:pt x="0" y="393"/>
                  </a:moveTo>
                  <a:cubicBezTo>
                    <a:pt x="3" y="393"/>
                    <a:pt x="5" y="393"/>
                    <a:pt x="7" y="393"/>
                  </a:cubicBezTo>
                  <a:cubicBezTo>
                    <a:pt x="31" y="393"/>
                    <a:pt x="54" y="393"/>
                    <a:pt x="78" y="393"/>
                  </a:cubicBezTo>
                  <a:cubicBezTo>
                    <a:pt x="83" y="393"/>
                    <a:pt x="84" y="392"/>
                    <a:pt x="84" y="387"/>
                  </a:cubicBezTo>
                  <a:cubicBezTo>
                    <a:pt x="84" y="377"/>
                    <a:pt x="85" y="378"/>
                    <a:pt x="75" y="378"/>
                  </a:cubicBezTo>
                  <a:cubicBezTo>
                    <a:pt x="73" y="378"/>
                    <a:pt x="71" y="378"/>
                    <a:pt x="69" y="378"/>
                  </a:cubicBezTo>
                  <a:cubicBezTo>
                    <a:pt x="69" y="375"/>
                    <a:pt x="68" y="372"/>
                    <a:pt x="68" y="369"/>
                  </a:cubicBezTo>
                  <a:cubicBezTo>
                    <a:pt x="66" y="350"/>
                    <a:pt x="55" y="335"/>
                    <a:pt x="42" y="322"/>
                  </a:cubicBezTo>
                  <a:cubicBezTo>
                    <a:pt x="32" y="312"/>
                    <a:pt x="22" y="301"/>
                    <a:pt x="15" y="288"/>
                  </a:cubicBezTo>
                  <a:cubicBezTo>
                    <a:pt x="8" y="276"/>
                    <a:pt x="4" y="263"/>
                    <a:pt x="2" y="249"/>
                  </a:cubicBezTo>
                  <a:cubicBezTo>
                    <a:pt x="2" y="242"/>
                    <a:pt x="1" y="234"/>
                    <a:pt x="0" y="226"/>
                  </a:cubicBezTo>
                  <a:cubicBezTo>
                    <a:pt x="3" y="226"/>
                    <a:pt x="5" y="226"/>
                    <a:pt x="7" y="226"/>
                  </a:cubicBezTo>
                  <a:cubicBezTo>
                    <a:pt x="31" y="226"/>
                    <a:pt x="54" y="226"/>
                    <a:pt x="78" y="226"/>
                  </a:cubicBezTo>
                  <a:cubicBezTo>
                    <a:pt x="83" y="226"/>
                    <a:pt x="84" y="225"/>
                    <a:pt x="84" y="220"/>
                  </a:cubicBezTo>
                  <a:cubicBezTo>
                    <a:pt x="84" y="210"/>
                    <a:pt x="85" y="211"/>
                    <a:pt x="75" y="211"/>
                  </a:cubicBezTo>
                  <a:cubicBezTo>
                    <a:pt x="73" y="211"/>
                    <a:pt x="71" y="211"/>
                    <a:pt x="70" y="211"/>
                  </a:cubicBezTo>
                  <a:cubicBezTo>
                    <a:pt x="68" y="203"/>
                    <a:pt x="67" y="196"/>
                    <a:pt x="65" y="189"/>
                  </a:cubicBezTo>
                  <a:cubicBezTo>
                    <a:pt x="61" y="176"/>
                    <a:pt x="52" y="165"/>
                    <a:pt x="42" y="155"/>
                  </a:cubicBezTo>
                  <a:cubicBezTo>
                    <a:pt x="32" y="145"/>
                    <a:pt x="22" y="134"/>
                    <a:pt x="15" y="121"/>
                  </a:cubicBezTo>
                  <a:cubicBezTo>
                    <a:pt x="8" y="109"/>
                    <a:pt x="4" y="96"/>
                    <a:pt x="2" y="81"/>
                  </a:cubicBezTo>
                  <a:cubicBezTo>
                    <a:pt x="2" y="74"/>
                    <a:pt x="1" y="67"/>
                    <a:pt x="0" y="59"/>
                  </a:cubicBezTo>
                  <a:cubicBezTo>
                    <a:pt x="3" y="59"/>
                    <a:pt x="5" y="59"/>
                    <a:pt x="7" y="59"/>
                  </a:cubicBezTo>
                  <a:cubicBezTo>
                    <a:pt x="31" y="59"/>
                    <a:pt x="55" y="59"/>
                    <a:pt x="78" y="59"/>
                  </a:cubicBezTo>
                  <a:cubicBezTo>
                    <a:pt x="82" y="59"/>
                    <a:pt x="84" y="58"/>
                    <a:pt x="86" y="54"/>
                  </a:cubicBezTo>
                  <a:cubicBezTo>
                    <a:pt x="91" y="42"/>
                    <a:pt x="100" y="35"/>
                    <a:pt x="114" y="36"/>
                  </a:cubicBezTo>
                  <a:cubicBezTo>
                    <a:pt x="123" y="36"/>
                    <a:pt x="129" y="35"/>
                    <a:pt x="136" y="26"/>
                  </a:cubicBezTo>
                  <a:cubicBezTo>
                    <a:pt x="145" y="12"/>
                    <a:pt x="161" y="7"/>
                    <a:pt x="177" y="4"/>
                  </a:cubicBezTo>
                  <a:cubicBezTo>
                    <a:pt x="197" y="0"/>
                    <a:pt x="217" y="4"/>
                    <a:pt x="235" y="14"/>
                  </a:cubicBezTo>
                  <a:cubicBezTo>
                    <a:pt x="242" y="18"/>
                    <a:pt x="249" y="24"/>
                    <a:pt x="253" y="31"/>
                  </a:cubicBezTo>
                  <a:cubicBezTo>
                    <a:pt x="255" y="35"/>
                    <a:pt x="258" y="36"/>
                    <a:pt x="262" y="36"/>
                  </a:cubicBezTo>
                  <a:cubicBezTo>
                    <a:pt x="272" y="35"/>
                    <a:pt x="281" y="39"/>
                    <a:pt x="287" y="48"/>
                  </a:cubicBezTo>
                  <a:cubicBezTo>
                    <a:pt x="288" y="49"/>
                    <a:pt x="289" y="51"/>
                    <a:pt x="289" y="51"/>
                  </a:cubicBezTo>
                  <a:cubicBezTo>
                    <a:pt x="290" y="58"/>
                    <a:pt x="294" y="59"/>
                    <a:pt x="301" y="59"/>
                  </a:cubicBezTo>
                  <a:cubicBezTo>
                    <a:pt x="324" y="59"/>
                    <a:pt x="347" y="59"/>
                    <a:pt x="369" y="59"/>
                  </a:cubicBezTo>
                  <a:cubicBezTo>
                    <a:pt x="371" y="59"/>
                    <a:pt x="373" y="59"/>
                    <a:pt x="376" y="59"/>
                  </a:cubicBezTo>
                  <a:cubicBezTo>
                    <a:pt x="375" y="68"/>
                    <a:pt x="374" y="77"/>
                    <a:pt x="373" y="86"/>
                  </a:cubicBezTo>
                  <a:cubicBezTo>
                    <a:pt x="370" y="113"/>
                    <a:pt x="356" y="134"/>
                    <a:pt x="337" y="152"/>
                  </a:cubicBezTo>
                  <a:cubicBezTo>
                    <a:pt x="327" y="161"/>
                    <a:pt x="318" y="170"/>
                    <a:pt x="314" y="183"/>
                  </a:cubicBezTo>
                  <a:cubicBezTo>
                    <a:pt x="310" y="192"/>
                    <a:pt x="308" y="201"/>
                    <a:pt x="306" y="211"/>
                  </a:cubicBezTo>
                  <a:cubicBezTo>
                    <a:pt x="303" y="211"/>
                    <a:pt x="299" y="211"/>
                    <a:pt x="295" y="211"/>
                  </a:cubicBezTo>
                  <a:cubicBezTo>
                    <a:pt x="293" y="211"/>
                    <a:pt x="292" y="212"/>
                    <a:pt x="292" y="215"/>
                  </a:cubicBezTo>
                  <a:cubicBezTo>
                    <a:pt x="292" y="228"/>
                    <a:pt x="290" y="226"/>
                    <a:pt x="303" y="226"/>
                  </a:cubicBezTo>
                  <a:cubicBezTo>
                    <a:pt x="318" y="226"/>
                    <a:pt x="333" y="226"/>
                    <a:pt x="349" y="226"/>
                  </a:cubicBezTo>
                  <a:cubicBezTo>
                    <a:pt x="357" y="226"/>
                    <a:pt x="366" y="226"/>
                    <a:pt x="376" y="226"/>
                  </a:cubicBezTo>
                  <a:cubicBezTo>
                    <a:pt x="375" y="235"/>
                    <a:pt x="374" y="244"/>
                    <a:pt x="373" y="253"/>
                  </a:cubicBezTo>
                  <a:cubicBezTo>
                    <a:pt x="370" y="280"/>
                    <a:pt x="356" y="301"/>
                    <a:pt x="337" y="319"/>
                  </a:cubicBezTo>
                  <a:cubicBezTo>
                    <a:pt x="327" y="328"/>
                    <a:pt x="318" y="338"/>
                    <a:pt x="314" y="350"/>
                  </a:cubicBezTo>
                  <a:cubicBezTo>
                    <a:pt x="310" y="358"/>
                    <a:pt x="308" y="368"/>
                    <a:pt x="306" y="378"/>
                  </a:cubicBezTo>
                  <a:cubicBezTo>
                    <a:pt x="303" y="378"/>
                    <a:pt x="300" y="378"/>
                    <a:pt x="297" y="378"/>
                  </a:cubicBezTo>
                  <a:cubicBezTo>
                    <a:pt x="293" y="378"/>
                    <a:pt x="292" y="379"/>
                    <a:pt x="292" y="383"/>
                  </a:cubicBezTo>
                  <a:cubicBezTo>
                    <a:pt x="292" y="395"/>
                    <a:pt x="290" y="393"/>
                    <a:pt x="302" y="393"/>
                  </a:cubicBezTo>
                  <a:cubicBezTo>
                    <a:pt x="324" y="393"/>
                    <a:pt x="346" y="393"/>
                    <a:pt x="369" y="393"/>
                  </a:cubicBezTo>
                  <a:cubicBezTo>
                    <a:pt x="371" y="393"/>
                    <a:pt x="373" y="393"/>
                    <a:pt x="376" y="393"/>
                  </a:cubicBezTo>
                  <a:cubicBezTo>
                    <a:pt x="375" y="402"/>
                    <a:pt x="374" y="411"/>
                    <a:pt x="373" y="420"/>
                  </a:cubicBezTo>
                  <a:cubicBezTo>
                    <a:pt x="370" y="448"/>
                    <a:pt x="354" y="470"/>
                    <a:pt x="334" y="489"/>
                  </a:cubicBezTo>
                  <a:cubicBezTo>
                    <a:pt x="324" y="499"/>
                    <a:pt x="315" y="510"/>
                    <a:pt x="311" y="524"/>
                  </a:cubicBezTo>
                  <a:cubicBezTo>
                    <a:pt x="309" y="530"/>
                    <a:pt x="308" y="535"/>
                    <a:pt x="308" y="541"/>
                  </a:cubicBezTo>
                  <a:cubicBezTo>
                    <a:pt x="307" y="544"/>
                    <a:pt x="306" y="546"/>
                    <a:pt x="303" y="545"/>
                  </a:cubicBezTo>
                  <a:cubicBezTo>
                    <a:pt x="295" y="544"/>
                    <a:pt x="292" y="547"/>
                    <a:pt x="289" y="555"/>
                  </a:cubicBezTo>
                  <a:cubicBezTo>
                    <a:pt x="285" y="565"/>
                    <a:pt x="276" y="571"/>
                    <a:pt x="264" y="571"/>
                  </a:cubicBezTo>
                  <a:cubicBezTo>
                    <a:pt x="257" y="571"/>
                    <a:pt x="249" y="571"/>
                    <a:pt x="241" y="571"/>
                  </a:cubicBezTo>
                  <a:cubicBezTo>
                    <a:pt x="236" y="571"/>
                    <a:pt x="235" y="572"/>
                    <a:pt x="235" y="577"/>
                  </a:cubicBezTo>
                  <a:cubicBezTo>
                    <a:pt x="235" y="607"/>
                    <a:pt x="235" y="637"/>
                    <a:pt x="235" y="667"/>
                  </a:cubicBezTo>
                  <a:cubicBezTo>
                    <a:pt x="235" y="671"/>
                    <a:pt x="234" y="673"/>
                    <a:pt x="229" y="673"/>
                  </a:cubicBezTo>
                  <a:cubicBezTo>
                    <a:pt x="202" y="673"/>
                    <a:pt x="174" y="673"/>
                    <a:pt x="147" y="673"/>
                  </a:cubicBezTo>
                  <a:cubicBezTo>
                    <a:pt x="142" y="673"/>
                    <a:pt x="141" y="672"/>
                    <a:pt x="141" y="667"/>
                  </a:cubicBezTo>
                  <a:cubicBezTo>
                    <a:pt x="141" y="637"/>
                    <a:pt x="141" y="607"/>
                    <a:pt x="141" y="578"/>
                  </a:cubicBezTo>
                  <a:cubicBezTo>
                    <a:pt x="141" y="571"/>
                    <a:pt x="141" y="571"/>
                    <a:pt x="134" y="571"/>
                  </a:cubicBezTo>
                  <a:cubicBezTo>
                    <a:pt x="127" y="571"/>
                    <a:pt x="119" y="571"/>
                    <a:pt x="112" y="571"/>
                  </a:cubicBezTo>
                  <a:cubicBezTo>
                    <a:pt x="99" y="571"/>
                    <a:pt x="88" y="562"/>
                    <a:pt x="85" y="549"/>
                  </a:cubicBezTo>
                  <a:cubicBezTo>
                    <a:pt x="84" y="546"/>
                    <a:pt x="82" y="545"/>
                    <a:pt x="80" y="545"/>
                  </a:cubicBezTo>
                  <a:cubicBezTo>
                    <a:pt x="76" y="545"/>
                    <a:pt x="73" y="545"/>
                    <a:pt x="69" y="545"/>
                  </a:cubicBezTo>
                  <a:cubicBezTo>
                    <a:pt x="68" y="538"/>
                    <a:pt x="67" y="531"/>
                    <a:pt x="65" y="524"/>
                  </a:cubicBezTo>
                  <a:cubicBezTo>
                    <a:pt x="61" y="510"/>
                    <a:pt x="52" y="500"/>
                    <a:pt x="42" y="489"/>
                  </a:cubicBezTo>
                  <a:cubicBezTo>
                    <a:pt x="32" y="479"/>
                    <a:pt x="22" y="469"/>
                    <a:pt x="15" y="456"/>
                  </a:cubicBezTo>
                  <a:cubicBezTo>
                    <a:pt x="8" y="443"/>
                    <a:pt x="4" y="430"/>
                    <a:pt x="2" y="417"/>
                  </a:cubicBezTo>
                  <a:cubicBezTo>
                    <a:pt x="2" y="409"/>
                    <a:pt x="1" y="402"/>
                    <a:pt x="0" y="393"/>
                  </a:cubicBezTo>
                  <a:close/>
                  <a:moveTo>
                    <a:pt x="188" y="547"/>
                  </a:moveTo>
                  <a:cubicBezTo>
                    <a:pt x="229" y="548"/>
                    <a:pt x="265" y="513"/>
                    <a:pt x="265" y="470"/>
                  </a:cubicBezTo>
                  <a:cubicBezTo>
                    <a:pt x="265" y="428"/>
                    <a:pt x="231" y="394"/>
                    <a:pt x="188" y="394"/>
                  </a:cubicBezTo>
                  <a:cubicBezTo>
                    <a:pt x="147" y="393"/>
                    <a:pt x="111" y="427"/>
                    <a:pt x="111" y="470"/>
                  </a:cubicBezTo>
                  <a:cubicBezTo>
                    <a:pt x="111" y="513"/>
                    <a:pt x="147" y="548"/>
                    <a:pt x="188" y="547"/>
                  </a:cubicBezTo>
                  <a:close/>
                  <a:moveTo>
                    <a:pt x="208" y="377"/>
                  </a:moveTo>
                  <a:cubicBezTo>
                    <a:pt x="215" y="375"/>
                    <a:pt x="219" y="373"/>
                    <a:pt x="219" y="373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62" y="349"/>
                    <a:pt x="275" y="305"/>
                    <a:pt x="256" y="268"/>
                  </a:cubicBezTo>
                  <a:cubicBezTo>
                    <a:pt x="238" y="233"/>
                    <a:pt x="196" y="217"/>
                    <a:pt x="159" y="232"/>
                  </a:cubicBezTo>
                  <a:cubicBezTo>
                    <a:pt x="124" y="247"/>
                    <a:pt x="103" y="286"/>
                    <a:pt x="114" y="323"/>
                  </a:cubicBezTo>
                  <a:cubicBezTo>
                    <a:pt x="122" y="353"/>
                    <a:pt x="142" y="371"/>
                    <a:pt x="172" y="378"/>
                  </a:cubicBezTo>
                  <a:cubicBezTo>
                    <a:pt x="184" y="381"/>
                    <a:pt x="202" y="379"/>
                    <a:pt x="208" y="377"/>
                  </a:cubicBezTo>
                  <a:close/>
                  <a:moveTo>
                    <a:pt x="188" y="213"/>
                  </a:moveTo>
                  <a:cubicBezTo>
                    <a:pt x="229" y="214"/>
                    <a:pt x="265" y="179"/>
                    <a:pt x="265" y="136"/>
                  </a:cubicBezTo>
                  <a:cubicBezTo>
                    <a:pt x="265" y="94"/>
                    <a:pt x="230" y="60"/>
                    <a:pt x="188" y="60"/>
                  </a:cubicBezTo>
                  <a:cubicBezTo>
                    <a:pt x="146" y="60"/>
                    <a:pt x="111" y="94"/>
                    <a:pt x="111" y="136"/>
                  </a:cubicBezTo>
                  <a:cubicBezTo>
                    <a:pt x="111" y="179"/>
                    <a:pt x="147" y="214"/>
                    <a:pt x="188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9B639-F221-48F3-B25A-4BF5906D9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2364207"/>
              <a:ext cx="574215" cy="5718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02664F-F618-4FB0-897F-5D6B5894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162799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22FB651-248B-4B83-A550-CB44E265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987931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0A261C-CD47-4E01-B985-ECED49810F48}"/>
              </a:ext>
            </a:extLst>
          </p:cNvPr>
          <p:cNvGrpSpPr/>
          <p:nvPr/>
        </p:nvGrpSpPr>
        <p:grpSpPr>
          <a:xfrm>
            <a:off x="8450693" y="3785640"/>
            <a:ext cx="1413610" cy="2521373"/>
            <a:chOff x="1325032" y="1987831"/>
            <a:chExt cx="1828801" cy="3261925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42684FA-D9E8-46CB-AC70-E6F044196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032" y="1987831"/>
              <a:ext cx="1828801" cy="3261925"/>
            </a:xfrm>
            <a:custGeom>
              <a:avLst/>
              <a:gdLst>
                <a:gd name="T0" fmla="*/ 7 w 376"/>
                <a:gd name="T1" fmla="*/ 393 h 673"/>
                <a:gd name="T2" fmla="*/ 84 w 376"/>
                <a:gd name="T3" fmla="*/ 387 h 673"/>
                <a:gd name="T4" fmla="*/ 69 w 376"/>
                <a:gd name="T5" fmla="*/ 378 h 673"/>
                <a:gd name="T6" fmla="*/ 42 w 376"/>
                <a:gd name="T7" fmla="*/ 322 h 673"/>
                <a:gd name="T8" fmla="*/ 2 w 376"/>
                <a:gd name="T9" fmla="*/ 249 h 673"/>
                <a:gd name="T10" fmla="*/ 7 w 376"/>
                <a:gd name="T11" fmla="*/ 226 h 673"/>
                <a:gd name="T12" fmla="*/ 84 w 376"/>
                <a:gd name="T13" fmla="*/ 220 h 673"/>
                <a:gd name="T14" fmla="*/ 70 w 376"/>
                <a:gd name="T15" fmla="*/ 211 h 673"/>
                <a:gd name="T16" fmla="*/ 42 w 376"/>
                <a:gd name="T17" fmla="*/ 155 h 673"/>
                <a:gd name="T18" fmla="*/ 2 w 376"/>
                <a:gd name="T19" fmla="*/ 81 h 673"/>
                <a:gd name="T20" fmla="*/ 7 w 376"/>
                <a:gd name="T21" fmla="*/ 59 h 673"/>
                <a:gd name="T22" fmla="*/ 86 w 376"/>
                <a:gd name="T23" fmla="*/ 54 h 673"/>
                <a:gd name="T24" fmla="*/ 136 w 376"/>
                <a:gd name="T25" fmla="*/ 26 h 673"/>
                <a:gd name="T26" fmla="*/ 235 w 376"/>
                <a:gd name="T27" fmla="*/ 14 h 673"/>
                <a:gd name="T28" fmla="*/ 262 w 376"/>
                <a:gd name="T29" fmla="*/ 36 h 673"/>
                <a:gd name="T30" fmla="*/ 289 w 376"/>
                <a:gd name="T31" fmla="*/ 51 h 673"/>
                <a:gd name="T32" fmla="*/ 369 w 376"/>
                <a:gd name="T33" fmla="*/ 59 h 673"/>
                <a:gd name="T34" fmla="*/ 373 w 376"/>
                <a:gd name="T35" fmla="*/ 86 h 673"/>
                <a:gd name="T36" fmla="*/ 314 w 376"/>
                <a:gd name="T37" fmla="*/ 183 h 673"/>
                <a:gd name="T38" fmla="*/ 295 w 376"/>
                <a:gd name="T39" fmla="*/ 211 h 673"/>
                <a:gd name="T40" fmla="*/ 303 w 376"/>
                <a:gd name="T41" fmla="*/ 226 h 673"/>
                <a:gd name="T42" fmla="*/ 376 w 376"/>
                <a:gd name="T43" fmla="*/ 226 h 673"/>
                <a:gd name="T44" fmla="*/ 337 w 376"/>
                <a:gd name="T45" fmla="*/ 319 h 673"/>
                <a:gd name="T46" fmla="*/ 306 w 376"/>
                <a:gd name="T47" fmla="*/ 378 h 673"/>
                <a:gd name="T48" fmla="*/ 292 w 376"/>
                <a:gd name="T49" fmla="*/ 383 h 673"/>
                <a:gd name="T50" fmla="*/ 369 w 376"/>
                <a:gd name="T51" fmla="*/ 393 h 673"/>
                <a:gd name="T52" fmla="*/ 373 w 376"/>
                <a:gd name="T53" fmla="*/ 420 h 673"/>
                <a:gd name="T54" fmla="*/ 311 w 376"/>
                <a:gd name="T55" fmla="*/ 524 h 673"/>
                <a:gd name="T56" fmla="*/ 303 w 376"/>
                <a:gd name="T57" fmla="*/ 545 h 673"/>
                <a:gd name="T58" fmla="*/ 264 w 376"/>
                <a:gd name="T59" fmla="*/ 571 h 673"/>
                <a:gd name="T60" fmla="*/ 235 w 376"/>
                <a:gd name="T61" fmla="*/ 577 h 673"/>
                <a:gd name="T62" fmla="*/ 229 w 376"/>
                <a:gd name="T63" fmla="*/ 673 h 673"/>
                <a:gd name="T64" fmla="*/ 141 w 376"/>
                <a:gd name="T65" fmla="*/ 667 h 673"/>
                <a:gd name="T66" fmla="*/ 134 w 376"/>
                <a:gd name="T67" fmla="*/ 571 h 673"/>
                <a:gd name="T68" fmla="*/ 85 w 376"/>
                <a:gd name="T69" fmla="*/ 549 h 673"/>
                <a:gd name="T70" fmla="*/ 69 w 376"/>
                <a:gd name="T71" fmla="*/ 545 h 673"/>
                <a:gd name="T72" fmla="*/ 42 w 376"/>
                <a:gd name="T73" fmla="*/ 489 h 673"/>
                <a:gd name="T74" fmla="*/ 2 w 376"/>
                <a:gd name="T75" fmla="*/ 417 h 673"/>
                <a:gd name="T76" fmla="*/ 188 w 376"/>
                <a:gd name="T77" fmla="*/ 547 h 673"/>
                <a:gd name="T78" fmla="*/ 188 w 376"/>
                <a:gd name="T79" fmla="*/ 394 h 673"/>
                <a:gd name="T80" fmla="*/ 188 w 376"/>
                <a:gd name="T81" fmla="*/ 547 h 673"/>
                <a:gd name="T82" fmla="*/ 219 w 376"/>
                <a:gd name="T83" fmla="*/ 373 h 673"/>
                <a:gd name="T84" fmla="*/ 256 w 376"/>
                <a:gd name="T85" fmla="*/ 268 h 673"/>
                <a:gd name="T86" fmla="*/ 114 w 376"/>
                <a:gd name="T87" fmla="*/ 323 h 673"/>
                <a:gd name="T88" fmla="*/ 208 w 376"/>
                <a:gd name="T89" fmla="*/ 377 h 673"/>
                <a:gd name="T90" fmla="*/ 265 w 376"/>
                <a:gd name="T91" fmla="*/ 136 h 673"/>
                <a:gd name="T92" fmla="*/ 111 w 376"/>
                <a:gd name="T93" fmla="*/ 13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673">
                  <a:moveTo>
                    <a:pt x="0" y="393"/>
                  </a:moveTo>
                  <a:cubicBezTo>
                    <a:pt x="3" y="393"/>
                    <a:pt x="5" y="393"/>
                    <a:pt x="7" y="393"/>
                  </a:cubicBezTo>
                  <a:cubicBezTo>
                    <a:pt x="31" y="393"/>
                    <a:pt x="54" y="393"/>
                    <a:pt x="78" y="393"/>
                  </a:cubicBezTo>
                  <a:cubicBezTo>
                    <a:pt x="83" y="393"/>
                    <a:pt x="84" y="392"/>
                    <a:pt x="84" y="387"/>
                  </a:cubicBezTo>
                  <a:cubicBezTo>
                    <a:pt x="84" y="377"/>
                    <a:pt x="85" y="378"/>
                    <a:pt x="75" y="378"/>
                  </a:cubicBezTo>
                  <a:cubicBezTo>
                    <a:pt x="73" y="378"/>
                    <a:pt x="71" y="378"/>
                    <a:pt x="69" y="378"/>
                  </a:cubicBezTo>
                  <a:cubicBezTo>
                    <a:pt x="69" y="375"/>
                    <a:pt x="68" y="372"/>
                    <a:pt x="68" y="369"/>
                  </a:cubicBezTo>
                  <a:cubicBezTo>
                    <a:pt x="66" y="350"/>
                    <a:pt x="55" y="335"/>
                    <a:pt x="42" y="322"/>
                  </a:cubicBezTo>
                  <a:cubicBezTo>
                    <a:pt x="32" y="312"/>
                    <a:pt x="22" y="301"/>
                    <a:pt x="15" y="288"/>
                  </a:cubicBezTo>
                  <a:cubicBezTo>
                    <a:pt x="8" y="276"/>
                    <a:pt x="4" y="263"/>
                    <a:pt x="2" y="249"/>
                  </a:cubicBezTo>
                  <a:cubicBezTo>
                    <a:pt x="2" y="242"/>
                    <a:pt x="1" y="234"/>
                    <a:pt x="0" y="226"/>
                  </a:cubicBezTo>
                  <a:cubicBezTo>
                    <a:pt x="3" y="226"/>
                    <a:pt x="5" y="226"/>
                    <a:pt x="7" y="226"/>
                  </a:cubicBezTo>
                  <a:cubicBezTo>
                    <a:pt x="31" y="226"/>
                    <a:pt x="54" y="226"/>
                    <a:pt x="78" y="226"/>
                  </a:cubicBezTo>
                  <a:cubicBezTo>
                    <a:pt x="83" y="226"/>
                    <a:pt x="84" y="225"/>
                    <a:pt x="84" y="220"/>
                  </a:cubicBezTo>
                  <a:cubicBezTo>
                    <a:pt x="84" y="210"/>
                    <a:pt x="85" y="211"/>
                    <a:pt x="75" y="211"/>
                  </a:cubicBezTo>
                  <a:cubicBezTo>
                    <a:pt x="73" y="211"/>
                    <a:pt x="71" y="211"/>
                    <a:pt x="70" y="211"/>
                  </a:cubicBezTo>
                  <a:cubicBezTo>
                    <a:pt x="68" y="203"/>
                    <a:pt x="67" y="196"/>
                    <a:pt x="65" y="189"/>
                  </a:cubicBezTo>
                  <a:cubicBezTo>
                    <a:pt x="61" y="176"/>
                    <a:pt x="52" y="165"/>
                    <a:pt x="42" y="155"/>
                  </a:cubicBezTo>
                  <a:cubicBezTo>
                    <a:pt x="32" y="145"/>
                    <a:pt x="22" y="134"/>
                    <a:pt x="15" y="121"/>
                  </a:cubicBezTo>
                  <a:cubicBezTo>
                    <a:pt x="8" y="109"/>
                    <a:pt x="4" y="96"/>
                    <a:pt x="2" y="81"/>
                  </a:cubicBezTo>
                  <a:cubicBezTo>
                    <a:pt x="2" y="74"/>
                    <a:pt x="1" y="67"/>
                    <a:pt x="0" y="59"/>
                  </a:cubicBezTo>
                  <a:cubicBezTo>
                    <a:pt x="3" y="59"/>
                    <a:pt x="5" y="59"/>
                    <a:pt x="7" y="59"/>
                  </a:cubicBezTo>
                  <a:cubicBezTo>
                    <a:pt x="31" y="59"/>
                    <a:pt x="55" y="59"/>
                    <a:pt x="78" y="59"/>
                  </a:cubicBezTo>
                  <a:cubicBezTo>
                    <a:pt x="82" y="59"/>
                    <a:pt x="84" y="58"/>
                    <a:pt x="86" y="54"/>
                  </a:cubicBezTo>
                  <a:cubicBezTo>
                    <a:pt x="91" y="42"/>
                    <a:pt x="100" y="35"/>
                    <a:pt x="114" y="36"/>
                  </a:cubicBezTo>
                  <a:cubicBezTo>
                    <a:pt x="123" y="36"/>
                    <a:pt x="129" y="35"/>
                    <a:pt x="136" y="26"/>
                  </a:cubicBezTo>
                  <a:cubicBezTo>
                    <a:pt x="145" y="12"/>
                    <a:pt x="161" y="7"/>
                    <a:pt x="177" y="4"/>
                  </a:cubicBezTo>
                  <a:cubicBezTo>
                    <a:pt x="197" y="0"/>
                    <a:pt x="217" y="4"/>
                    <a:pt x="235" y="14"/>
                  </a:cubicBezTo>
                  <a:cubicBezTo>
                    <a:pt x="242" y="18"/>
                    <a:pt x="249" y="24"/>
                    <a:pt x="253" y="31"/>
                  </a:cubicBezTo>
                  <a:cubicBezTo>
                    <a:pt x="255" y="35"/>
                    <a:pt x="258" y="36"/>
                    <a:pt x="262" y="36"/>
                  </a:cubicBezTo>
                  <a:cubicBezTo>
                    <a:pt x="272" y="35"/>
                    <a:pt x="281" y="39"/>
                    <a:pt x="287" y="48"/>
                  </a:cubicBezTo>
                  <a:cubicBezTo>
                    <a:pt x="288" y="49"/>
                    <a:pt x="289" y="51"/>
                    <a:pt x="289" y="51"/>
                  </a:cubicBezTo>
                  <a:cubicBezTo>
                    <a:pt x="290" y="58"/>
                    <a:pt x="294" y="59"/>
                    <a:pt x="301" y="59"/>
                  </a:cubicBezTo>
                  <a:cubicBezTo>
                    <a:pt x="324" y="59"/>
                    <a:pt x="347" y="59"/>
                    <a:pt x="369" y="59"/>
                  </a:cubicBezTo>
                  <a:cubicBezTo>
                    <a:pt x="371" y="59"/>
                    <a:pt x="373" y="59"/>
                    <a:pt x="376" y="59"/>
                  </a:cubicBezTo>
                  <a:cubicBezTo>
                    <a:pt x="375" y="68"/>
                    <a:pt x="374" y="77"/>
                    <a:pt x="373" y="86"/>
                  </a:cubicBezTo>
                  <a:cubicBezTo>
                    <a:pt x="370" y="113"/>
                    <a:pt x="356" y="134"/>
                    <a:pt x="337" y="152"/>
                  </a:cubicBezTo>
                  <a:cubicBezTo>
                    <a:pt x="327" y="161"/>
                    <a:pt x="318" y="170"/>
                    <a:pt x="314" y="183"/>
                  </a:cubicBezTo>
                  <a:cubicBezTo>
                    <a:pt x="310" y="192"/>
                    <a:pt x="308" y="201"/>
                    <a:pt x="306" y="211"/>
                  </a:cubicBezTo>
                  <a:cubicBezTo>
                    <a:pt x="303" y="211"/>
                    <a:pt x="299" y="211"/>
                    <a:pt x="295" y="211"/>
                  </a:cubicBezTo>
                  <a:cubicBezTo>
                    <a:pt x="293" y="211"/>
                    <a:pt x="292" y="212"/>
                    <a:pt x="292" y="215"/>
                  </a:cubicBezTo>
                  <a:cubicBezTo>
                    <a:pt x="292" y="228"/>
                    <a:pt x="290" y="226"/>
                    <a:pt x="303" y="226"/>
                  </a:cubicBezTo>
                  <a:cubicBezTo>
                    <a:pt x="318" y="226"/>
                    <a:pt x="333" y="226"/>
                    <a:pt x="349" y="226"/>
                  </a:cubicBezTo>
                  <a:cubicBezTo>
                    <a:pt x="357" y="226"/>
                    <a:pt x="366" y="226"/>
                    <a:pt x="376" y="226"/>
                  </a:cubicBezTo>
                  <a:cubicBezTo>
                    <a:pt x="375" y="235"/>
                    <a:pt x="374" y="244"/>
                    <a:pt x="373" y="253"/>
                  </a:cubicBezTo>
                  <a:cubicBezTo>
                    <a:pt x="370" y="280"/>
                    <a:pt x="356" y="301"/>
                    <a:pt x="337" y="319"/>
                  </a:cubicBezTo>
                  <a:cubicBezTo>
                    <a:pt x="327" y="328"/>
                    <a:pt x="318" y="338"/>
                    <a:pt x="314" y="350"/>
                  </a:cubicBezTo>
                  <a:cubicBezTo>
                    <a:pt x="310" y="358"/>
                    <a:pt x="308" y="368"/>
                    <a:pt x="306" y="378"/>
                  </a:cubicBezTo>
                  <a:cubicBezTo>
                    <a:pt x="303" y="378"/>
                    <a:pt x="300" y="378"/>
                    <a:pt x="297" y="378"/>
                  </a:cubicBezTo>
                  <a:cubicBezTo>
                    <a:pt x="293" y="378"/>
                    <a:pt x="292" y="379"/>
                    <a:pt x="292" y="383"/>
                  </a:cubicBezTo>
                  <a:cubicBezTo>
                    <a:pt x="292" y="395"/>
                    <a:pt x="290" y="393"/>
                    <a:pt x="302" y="393"/>
                  </a:cubicBezTo>
                  <a:cubicBezTo>
                    <a:pt x="324" y="393"/>
                    <a:pt x="346" y="393"/>
                    <a:pt x="369" y="393"/>
                  </a:cubicBezTo>
                  <a:cubicBezTo>
                    <a:pt x="371" y="393"/>
                    <a:pt x="373" y="393"/>
                    <a:pt x="376" y="393"/>
                  </a:cubicBezTo>
                  <a:cubicBezTo>
                    <a:pt x="375" y="402"/>
                    <a:pt x="374" y="411"/>
                    <a:pt x="373" y="420"/>
                  </a:cubicBezTo>
                  <a:cubicBezTo>
                    <a:pt x="370" y="448"/>
                    <a:pt x="354" y="470"/>
                    <a:pt x="334" y="489"/>
                  </a:cubicBezTo>
                  <a:cubicBezTo>
                    <a:pt x="324" y="499"/>
                    <a:pt x="315" y="510"/>
                    <a:pt x="311" y="524"/>
                  </a:cubicBezTo>
                  <a:cubicBezTo>
                    <a:pt x="309" y="530"/>
                    <a:pt x="308" y="535"/>
                    <a:pt x="308" y="541"/>
                  </a:cubicBezTo>
                  <a:cubicBezTo>
                    <a:pt x="307" y="544"/>
                    <a:pt x="306" y="546"/>
                    <a:pt x="303" y="545"/>
                  </a:cubicBezTo>
                  <a:cubicBezTo>
                    <a:pt x="295" y="544"/>
                    <a:pt x="292" y="547"/>
                    <a:pt x="289" y="555"/>
                  </a:cubicBezTo>
                  <a:cubicBezTo>
                    <a:pt x="285" y="565"/>
                    <a:pt x="276" y="571"/>
                    <a:pt x="264" y="571"/>
                  </a:cubicBezTo>
                  <a:cubicBezTo>
                    <a:pt x="257" y="571"/>
                    <a:pt x="249" y="571"/>
                    <a:pt x="241" y="571"/>
                  </a:cubicBezTo>
                  <a:cubicBezTo>
                    <a:pt x="236" y="571"/>
                    <a:pt x="235" y="572"/>
                    <a:pt x="235" y="577"/>
                  </a:cubicBezTo>
                  <a:cubicBezTo>
                    <a:pt x="235" y="607"/>
                    <a:pt x="235" y="637"/>
                    <a:pt x="235" y="667"/>
                  </a:cubicBezTo>
                  <a:cubicBezTo>
                    <a:pt x="235" y="671"/>
                    <a:pt x="234" y="673"/>
                    <a:pt x="229" y="673"/>
                  </a:cubicBezTo>
                  <a:cubicBezTo>
                    <a:pt x="202" y="673"/>
                    <a:pt x="174" y="673"/>
                    <a:pt x="147" y="673"/>
                  </a:cubicBezTo>
                  <a:cubicBezTo>
                    <a:pt x="142" y="673"/>
                    <a:pt x="141" y="672"/>
                    <a:pt x="141" y="667"/>
                  </a:cubicBezTo>
                  <a:cubicBezTo>
                    <a:pt x="141" y="637"/>
                    <a:pt x="141" y="607"/>
                    <a:pt x="141" y="578"/>
                  </a:cubicBezTo>
                  <a:cubicBezTo>
                    <a:pt x="141" y="571"/>
                    <a:pt x="141" y="571"/>
                    <a:pt x="134" y="571"/>
                  </a:cubicBezTo>
                  <a:cubicBezTo>
                    <a:pt x="127" y="571"/>
                    <a:pt x="119" y="571"/>
                    <a:pt x="112" y="571"/>
                  </a:cubicBezTo>
                  <a:cubicBezTo>
                    <a:pt x="99" y="571"/>
                    <a:pt x="88" y="562"/>
                    <a:pt x="85" y="549"/>
                  </a:cubicBezTo>
                  <a:cubicBezTo>
                    <a:pt x="84" y="546"/>
                    <a:pt x="82" y="545"/>
                    <a:pt x="80" y="545"/>
                  </a:cubicBezTo>
                  <a:cubicBezTo>
                    <a:pt x="76" y="545"/>
                    <a:pt x="73" y="545"/>
                    <a:pt x="69" y="545"/>
                  </a:cubicBezTo>
                  <a:cubicBezTo>
                    <a:pt x="68" y="538"/>
                    <a:pt x="67" y="531"/>
                    <a:pt x="65" y="524"/>
                  </a:cubicBezTo>
                  <a:cubicBezTo>
                    <a:pt x="61" y="510"/>
                    <a:pt x="52" y="500"/>
                    <a:pt x="42" y="489"/>
                  </a:cubicBezTo>
                  <a:cubicBezTo>
                    <a:pt x="32" y="479"/>
                    <a:pt x="22" y="469"/>
                    <a:pt x="15" y="456"/>
                  </a:cubicBezTo>
                  <a:cubicBezTo>
                    <a:pt x="8" y="443"/>
                    <a:pt x="4" y="430"/>
                    <a:pt x="2" y="417"/>
                  </a:cubicBezTo>
                  <a:cubicBezTo>
                    <a:pt x="2" y="409"/>
                    <a:pt x="1" y="402"/>
                    <a:pt x="0" y="393"/>
                  </a:cubicBezTo>
                  <a:close/>
                  <a:moveTo>
                    <a:pt x="188" y="547"/>
                  </a:moveTo>
                  <a:cubicBezTo>
                    <a:pt x="229" y="548"/>
                    <a:pt x="265" y="513"/>
                    <a:pt x="265" y="470"/>
                  </a:cubicBezTo>
                  <a:cubicBezTo>
                    <a:pt x="265" y="428"/>
                    <a:pt x="231" y="394"/>
                    <a:pt x="188" y="394"/>
                  </a:cubicBezTo>
                  <a:cubicBezTo>
                    <a:pt x="147" y="393"/>
                    <a:pt x="111" y="427"/>
                    <a:pt x="111" y="470"/>
                  </a:cubicBezTo>
                  <a:cubicBezTo>
                    <a:pt x="111" y="513"/>
                    <a:pt x="147" y="548"/>
                    <a:pt x="188" y="547"/>
                  </a:cubicBezTo>
                  <a:close/>
                  <a:moveTo>
                    <a:pt x="208" y="377"/>
                  </a:moveTo>
                  <a:cubicBezTo>
                    <a:pt x="215" y="375"/>
                    <a:pt x="219" y="373"/>
                    <a:pt x="219" y="373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62" y="349"/>
                    <a:pt x="275" y="305"/>
                    <a:pt x="256" y="268"/>
                  </a:cubicBezTo>
                  <a:cubicBezTo>
                    <a:pt x="238" y="233"/>
                    <a:pt x="196" y="217"/>
                    <a:pt x="159" y="232"/>
                  </a:cubicBezTo>
                  <a:cubicBezTo>
                    <a:pt x="124" y="247"/>
                    <a:pt x="103" y="286"/>
                    <a:pt x="114" y="323"/>
                  </a:cubicBezTo>
                  <a:cubicBezTo>
                    <a:pt x="122" y="353"/>
                    <a:pt x="142" y="371"/>
                    <a:pt x="172" y="378"/>
                  </a:cubicBezTo>
                  <a:cubicBezTo>
                    <a:pt x="184" y="381"/>
                    <a:pt x="202" y="379"/>
                    <a:pt x="208" y="377"/>
                  </a:cubicBezTo>
                  <a:close/>
                  <a:moveTo>
                    <a:pt x="188" y="213"/>
                  </a:moveTo>
                  <a:cubicBezTo>
                    <a:pt x="229" y="214"/>
                    <a:pt x="265" y="179"/>
                    <a:pt x="265" y="136"/>
                  </a:cubicBezTo>
                  <a:cubicBezTo>
                    <a:pt x="265" y="94"/>
                    <a:pt x="230" y="60"/>
                    <a:pt x="188" y="60"/>
                  </a:cubicBezTo>
                  <a:cubicBezTo>
                    <a:pt x="146" y="60"/>
                    <a:pt x="111" y="94"/>
                    <a:pt x="111" y="136"/>
                  </a:cubicBezTo>
                  <a:cubicBezTo>
                    <a:pt x="111" y="179"/>
                    <a:pt x="147" y="214"/>
                    <a:pt x="188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6C40BE-90B0-4FE1-9953-676655278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2364207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4D473F-CD5B-4C61-8043-D4593D591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162799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57DED3-429B-4AEA-BB84-DE875760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4" y="3973644"/>
              <a:ext cx="574215" cy="57180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5690656-1CC8-44CE-8330-7495ABFEC2C7}"/>
              </a:ext>
            </a:extLst>
          </p:cNvPr>
          <p:cNvSpPr txBox="1"/>
          <p:nvPr/>
        </p:nvSpPr>
        <p:spPr>
          <a:xfrm>
            <a:off x="944036" y="2364474"/>
            <a:ext cx="43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Le modifiche da apportare al file 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web.xml 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non sono del tutto corrette.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8A8CFC-6F46-4A16-819F-E2F1CDF942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CF512D3-BFAF-4B7E-9117-2C0A61555822}"/>
              </a:ext>
            </a:extLst>
          </p:cNvPr>
          <p:cNvSpPr txBox="1"/>
          <p:nvPr/>
        </p:nvSpPr>
        <p:spPr>
          <a:xfrm>
            <a:off x="7192951" y="2364474"/>
            <a:ext cx="43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Corretto il file 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web.xml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 seguendo le indicazioni del Dott. Bernardo Breve.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73651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82FF0C4-07FB-4A62-BCE2-8EC0519F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2" y="1639327"/>
            <a:ext cx="4595026" cy="431246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23514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CoDIT - </a:t>
            </a: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Utilizzo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75862-0989-43FE-9506-4F1E796B14E2}"/>
              </a:ext>
            </a:extLst>
          </p:cNvPr>
          <p:cNvSpPr txBox="1"/>
          <p:nvPr/>
        </p:nvSpPr>
        <p:spPr>
          <a:xfrm>
            <a:off x="2623711" y="2336393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8F731-C057-4DB3-9E26-D37D0EAEDDF6}"/>
              </a:ext>
            </a:extLst>
          </p:cNvPr>
          <p:cNvSpPr txBox="1"/>
          <p:nvPr/>
        </p:nvSpPr>
        <p:spPr>
          <a:xfrm>
            <a:off x="1525898" y="4149847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648EE-6742-4722-9121-D07C541FF8A0}"/>
              </a:ext>
            </a:extLst>
          </p:cNvPr>
          <p:cNvSpPr txBox="1"/>
          <p:nvPr/>
        </p:nvSpPr>
        <p:spPr>
          <a:xfrm>
            <a:off x="3703882" y="4167433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CE8CA-40C7-413E-89B8-E55CD6AC0E78}"/>
              </a:ext>
            </a:extLst>
          </p:cNvPr>
          <p:cNvSpPr txBox="1"/>
          <p:nvPr/>
        </p:nvSpPr>
        <p:spPr>
          <a:xfrm>
            <a:off x="6274429" y="1665214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ED7000"/>
                </a:solidFill>
                <a:effectLst/>
                <a:uLnTx/>
                <a:uFillTx/>
                <a:latin typeface="Open Sans" panose="020B0606030504020204" pitchFamily="34" charset="0"/>
              </a:rPr>
              <a:t>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ED7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D3ECF-4D25-4507-86D2-966815EE8B78}"/>
              </a:ext>
            </a:extLst>
          </p:cNvPr>
          <p:cNvSpPr txBox="1"/>
          <p:nvPr/>
        </p:nvSpPr>
        <p:spPr>
          <a:xfrm>
            <a:off x="6175125" y="3048817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00AC21"/>
                </a:solidFill>
                <a:effectLst/>
                <a:uLnTx/>
                <a:uFillTx/>
                <a:latin typeface="Open Sans" panose="020B0606030504020204" pitchFamily="34" charset="0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00AC2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B80D9-6927-4E8D-AC14-A0348EC66E2D}"/>
              </a:ext>
            </a:extLst>
          </p:cNvPr>
          <p:cNvSpPr txBox="1"/>
          <p:nvPr/>
        </p:nvSpPr>
        <p:spPr>
          <a:xfrm>
            <a:off x="6095830" y="4369776"/>
            <a:ext cx="14800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1600ED"/>
                </a:solidFill>
                <a:effectLst/>
                <a:uLnTx/>
                <a:uFillTx/>
                <a:latin typeface="Open Sans" panose="020B0606030504020204" pitchFamily="34" charset="0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1600ED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2C927C-AC98-48E2-A592-9A88FE021664}"/>
              </a:ext>
            </a:extLst>
          </p:cNvPr>
          <p:cNvSpPr txBox="1"/>
          <p:nvPr/>
        </p:nvSpPr>
        <p:spPr>
          <a:xfrm>
            <a:off x="7550840" y="1926473"/>
            <a:ext cx="398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Caricamento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schemi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generati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da iBench 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convertiti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col parser.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3C2ADB-8211-47B1-838D-FC16E661338C}"/>
              </a:ext>
            </a:extLst>
          </p:cNvPr>
          <p:cNvSpPr txBox="1"/>
          <p:nvPr/>
        </p:nvSpPr>
        <p:spPr>
          <a:xfrm>
            <a:off x="7550841" y="3429000"/>
            <a:ext cx="350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Utilizzo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scopo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conoscitivo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ED204-9B13-41DE-AD70-CBAE28695D9A}"/>
              </a:ext>
            </a:extLst>
          </p:cNvPr>
          <p:cNvSpPr txBox="1"/>
          <p:nvPr/>
        </p:nvSpPr>
        <p:spPr>
          <a:xfrm>
            <a:off x="7575876" y="4696150"/>
            <a:ext cx="413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Utilizzo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durante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la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di testing.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5498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23514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CoDIT</a:t>
            </a:r>
            <a:r>
              <a:rPr kumimoji="0" lang="ru-RU" sz="50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50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–</a:t>
            </a:r>
            <a:r>
              <a:rPr kumimoji="0" lang="ru-RU" sz="50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5000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Problemi</a:t>
            </a:r>
            <a:r>
              <a:rPr kumimoji="0" lang="en-US" sz="50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durante</a:t>
            </a: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l’esecuzione</a:t>
            </a:r>
            <a:endParaRPr kumimoji="0" lang="en-US" sz="5000" b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118D6-CAB8-4F85-A409-49782BE8074E}"/>
              </a:ext>
            </a:extLst>
          </p:cNvPr>
          <p:cNvGrpSpPr/>
          <p:nvPr/>
        </p:nvGrpSpPr>
        <p:grpSpPr>
          <a:xfrm>
            <a:off x="5849548" y="1628707"/>
            <a:ext cx="5317478" cy="4073216"/>
            <a:chOff x="4877164" y="1338848"/>
            <a:chExt cx="6152786" cy="4713067"/>
          </a:xfrm>
          <a:solidFill>
            <a:srgbClr val="ED7000"/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2323D-D88A-4453-B020-449C6D33302D}"/>
                </a:ext>
              </a:extLst>
            </p:cNvPr>
            <p:cNvGrpSpPr/>
            <p:nvPr/>
          </p:nvGrpSpPr>
          <p:grpSpPr>
            <a:xfrm>
              <a:off x="4877164" y="1338848"/>
              <a:ext cx="3957074" cy="3290710"/>
              <a:chOff x="5127528" y="1588817"/>
              <a:chExt cx="3667125" cy="3049588"/>
            </a:xfrm>
            <a:grpFill/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4329C56F-867A-4071-A89A-D5E1E6B58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7528" y="1588817"/>
                <a:ext cx="3667125" cy="3049588"/>
              </a:xfrm>
              <a:custGeom>
                <a:avLst/>
                <a:gdLst>
                  <a:gd name="T0" fmla="*/ 1457 w 2489"/>
                  <a:gd name="T1" fmla="*/ 990 h 2053"/>
                  <a:gd name="T2" fmla="*/ 1562 w 2489"/>
                  <a:gd name="T3" fmla="*/ 895 h 2053"/>
                  <a:gd name="T4" fmla="*/ 1947 w 2489"/>
                  <a:gd name="T5" fmla="*/ 676 h 2053"/>
                  <a:gd name="T6" fmla="*/ 2277 w 2489"/>
                  <a:gd name="T7" fmla="*/ 575 h 2053"/>
                  <a:gd name="T8" fmla="*/ 2466 w 2489"/>
                  <a:gd name="T9" fmla="*/ 653 h 2053"/>
                  <a:gd name="T10" fmla="*/ 2349 w 2489"/>
                  <a:gd name="T11" fmla="*/ 824 h 2053"/>
                  <a:gd name="T12" fmla="*/ 1938 w 2489"/>
                  <a:gd name="T13" fmla="*/ 949 h 2053"/>
                  <a:gd name="T14" fmla="*/ 1795 w 2489"/>
                  <a:gd name="T15" fmla="*/ 1033 h 2053"/>
                  <a:gd name="T16" fmla="*/ 1591 w 2489"/>
                  <a:gd name="T17" fmla="*/ 1214 h 2053"/>
                  <a:gd name="T18" fmla="*/ 1606 w 2489"/>
                  <a:gd name="T19" fmla="*/ 1230 h 2053"/>
                  <a:gd name="T20" fmla="*/ 1913 w 2489"/>
                  <a:gd name="T21" fmla="*/ 1414 h 2053"/>
                  <a:gd name="T22" fmla="*/ 2215 w 2489"/>
                  <a:gd name="T23" fmla="*/ 1795 h 2053"/>
                  <a:gd name="T24" fmla="*/ 2261 w 2489"/>
                  <a:gd name="T25" fmla="*/ 1865 h 2053"/>
                  <a:gd name="T26" fmla="*/ 2210 w 2489"/>
                  <a:gd name="T27" fmla="*/ 2021 h 2053"/>
                  <a:gd name="T28" fmla="*/ 2033 w 2489"/>
                  <a:gd name="T29" fmla="*/ 1981 h 2053"/>
                  <a:gd name="T30" fmla="*/ 1763 w 2489"/>
                  <a:gd name="T31" fmla="*/ 1638 h 2053"/>
                  <a:gd name="T32" fmla="*/ 1470 w 2489"/>
                  <a:gd name="T33" fmla="*/ 1475 h 2053"/>
                  <a:gd name="T34" fmla="*/ 1147 w 2489"/>
                  <a:gd name="T35" fmla="*/ 1450 h 2053"/>
                  <a:gd name="T36" fmla="*/ 1003 w 2489"/>
                  <a:gd name="T37" fmla="*/ 1349 h 2053"/>
                  <a:gd name="T38" fmla="*/ 823 w 2489"/>
                  <a:gd name="T39" fmla="*/ 867 h 2053"/>
                  <a:gd name="T40" fmla="*/ 714 w 2489"/>
                  <a:gd name="T41" fmla="*/ 801 h 2053"/>
                  <a:gd name="T42" fmla="*/ 118 w 2489"/>
                  <a:gd name="T43" fmla="*/ 915 h 2053"/>
                  <a:gd name="T44" fmla="*/ 14 w 2489"/>
                  <a:gd name="T45" fmla="*/ 858 h 2053"/>
                  <a:gd name="T46" fmla="*/ 83 w 2489"/>
                  <a:gd name="T47" fmla="*/ 755 h 2053"/>
                  <a:gd name="T48" fmla="*/ 791 w 2489"/>
                  <a:gd name="T49" fmla="*/ 625 h 2053"/>
                  <a:gd name="T50" fmla="*/ 853 w 2489"/>
                  <a:gd name="T51" fmla="*/ 646 h 2053"/>
                  <a:gd name="T52" fmla="*/ 1119 w 2489"/>
                  <a:gd name="T53" fmla="*/ 671 h 2053"/>
                  <a:gd name="T54" fmla="*/ 1258 w 2489"/>
                  <a:gd name="T55" fmla="*/ 457 h 2053"/>
                  <a:gd name="T56" fmla="*/ 1299 w 2489"/>
                  <a:gd name="T57" fmla="*/ 367 h 2053"/>
                  <a:gd name="T58" fmla="*/ 1649 w 2489"/>
                  <a:gd name="T59" fmla="*/ 52 h 2053"/>
                  <a:gd name="T60" fmla="*/ 1783 w 2489"/>
                  <a:gd name="T61" fmla="*/ 45 h 2053"/>
                  <a:gd name="T62" fmla="*/ 1760 w 2489"/>
                  <a:gd name="T63" fmla="*/ 173 h 2053"/>
                  <a:gd name="T64" fmla="*/ 1352 w 2489"/>
                  <a:gd name="T65" fmla="*/ 540 h 2053"/>
                  <a:gd name="T66" fmla="*/ 1328 w 2489"/>
                  <a:gd name="T67" fmla="*/ 642 h 2053"/>
                  <a:gd name="T68" fmla="*/ 1457 w 2489"/>
                  <a:gd name="T69" fmla="*/ 990 h 2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89" h="2053">
                    <a:moveTo>
                      <a:pt x="1457" y="990"/>
                    </a:moveTo>
                    <a:cubicBezTo>
                      <a:pt x="1497" y="954"/>
                      <a:pt x="1533" y="928"/>
                      <a:pt x="1562" y="895"/>
                    </a:cubicBezTo>
                    <a:cubicBezTo>
                      <a:pt x="1665" y="778"/>
                      <a:pt x="1799" y="716"/>
                      <a:pt x="1947" y="676"/>
                    </a:cubicBezTo>
                    <a:cubicBezTo>
                      <a:pt x="2058" y="647"/>
                      <a:pt x="2167" y="609"/>
                      <a:pt x="2277" y="575"/>
                    </a:cubicBezTo>
                    <a:cubicBezTo>
                      <a:pt x="2372" y="546"/>
                      <a:pt x="2441" y="575"/>
                      <a:pt x="2466" y="653"/>
                    </a:cubicBezTo>
                    <a:cubicBezTo>
                      <a:pt x="2489" y="726"/>
                      <a:pt x="2441" y="796"/>
                      <a:pt x="2349" y="824"/>
                    </a:cubicBezTo>
                    <a:cubicBezTo>
                      <a:pt x="2212" y="865"/>
                      <a:pt x="2074" y="903"/>
                      <a:pt x="1938" y="949"/>
                    </a:cubicBezTo>
                    <a:cubicBezTo>
                      <a:pt x="1887" y="967"/>
                      <a:pt x="1838" y="999"/>
                      <a:pt x="1795" y="1033"/>
                    </a:cubicBezTo>
                    <a:cubicBezTo>
                      <a:pt x="1724" y="1090"/>
                      <a:pt x="1659" y="1154"/>
                      <a:pt x="1591" y="1214"/>
                    </a:cubicBezTo>
                    <a:cubicBezTo>
                      <a:pt x="1600" y="1223"/>
                      <a:pt x="1603" y="1230"/>
                      <a:pt x="1606" y="1230"/>
                    </a:cubicBezTo>
                    <a:cubicBezTo>
                      <a:pt x="1753" y="1216"/>
                      <a:pt x="1835" y="1309"/>
                      <a:pt x="1913" y="1414"/>
                    </a:cubicBezTo>
                    <a:cubicBezTo>
                      <a:pt x="2010" y="1543"/>
                      <a:pt x="2114" y="1668"/>
                      <a:pt x="2215" y="1795"/>
                    </a:cubicBezTo>
                    <a:cubicBezTo>
                      <a:pt x="2232" y="1817"/>
                      <a:pt x="2250" y="1840"/>
                      <a:pt x="2261" y="1865"/>
                    </a:cubicBezTo>
                    <a:cubicBezTo>
                      <a:pt x="2283" y="1921"/>
                      <a:pt x="2258" y="1992"/>
                      <a:pt x="2210" y="2021"/>
                    </a:cubicBezTo>
                    <a:cubicBezTo>
                      <a:pt x="2158" y="2053"/>
                      <a:pt x="2078" y="2036"/>
                      <a:pt x="2033" y="1981"/>
                    </a:cubicBezTo>
                    <a:cubicBezTo>
                      <a:pt x="1942" y="1867"/>
                      <a:pt x="1845" y="1757"/>
                      <a:pt x="1763" y="1638"/>
                    </a:cubicBezTo>
                    <a:cubicBezTo>
                      <a:pt x="1690" y="1531"/>
                      <a:pt x="1606" y="1471"/>
                      <a:pt x="1470" y="1475"/>
                    </a:cubicBezTo>
                    <a:cubicBezTo>
                      <a:pt x="1363" y="1479"/>
                      <a:pt x="1255" y="1455"/>
                      <a:pt x="1147" y="1450"/>
                    </a:cubicBezTo>
                    <a:cubicBezTo>
                      <a:pt x="1074" y="1446"/>
                      <a:pt x="1028" y="1416"/>
                      <a:pt x="1003" y="1349"/>
                    </a:cubicBezTo>
                    <a:cubicBezTo>
                      <a:pt x="943" y="1188"/>
                      <a:pt x="881" y="1028"/>
                      <a:pt x="823" y="867"/>
                    </a:cubicBezTo>
                    <a:cubicBezTo>
                      <a:pt x="804" y="812"/>
                      <a:pt x="786" y="785"/>
                      <a:pt x="714" y="801"/>
                    </a:cubicBezTo>
                    <a:cubicBezTo>
                      <a:pt x="517" y="846"/>
                      <a:pt x="317" y="878"/>
                      <a:pt x="118" y="915"/>
                    </a:cubicBezTo>
                    <a:cubicBezTo>
                      <a:pt x="68" y="924"/>
                      <a:pt x="27" y="912"/>
                      <a:pt x="14" y="858"/>
                    </a:cubicBezTo>
                    <a:cubicBezTo>
                      <a:pt x="0" y="801"/>
                      <a:pt x="29" y="765"/>
                      <a:pt x="83" y="755"/>
                    </a:cubicBezTo>
                    <a:cubicBezTo>
                      <a:pt x="319" y="710"/>
                      <a:pt x="555" y="667"/>
                      <a:pt x="791" y="625"/>
                    </a:cubicBezTo>
                    <a:cubicBezTo>
                      <a:pt x="810" y="622"/>
                      <a:pt x="836" y="634"/>
                      <a:pt x="853" y="646"/>
                    </a:cubicBezTo>
                    <a:cubicBezTo>
                      <a:pt x="938" y="707"/>
                      <a:pt x="1029" y="715"/>
                      <a:pt x="1119" y="671"/>
                    </a:cubicBezTo>
                    <a:cubicBezTo>
                      <a:pt x="1205" y="628"/>
                      <a:pt x="1250" y="555"/>
                      <a:pt x="1258" y="457"/>
                    </a:cubicBezTo>
                    <a:cubicBezTo>
                      <a:pt x="1261" y="425"/>
                      <a:pt x="1276" y="388"/>
                      <a:pt x="1299" y="367"/>
                    </a:cubicBezTo>
                    <a:cubicBezTo>
                      <a:pt x="1413" y="259"/>
                      <a:pt x="1531" y="156"/>
                      <a:pt x="1649" y="52"/>
                    </a:cubicBezTo>
                    <a:cubicBezTo>
                      <a:pt x="1704" y="3"/>
                      <a:pt x="1749" y="0"/>
                      <a:pt x="1783" y="45"/>
                    </a:cubicBezTo>
                    <a:cubicBezTo>
                      <a:pt x="1820" y="93"/>
                      <a:pt x="1804" y="134"/>
                      <a:pt x="1760" y="173"/>
                    </a:cubicBezTo>
                    <a:cubicBezTo>
                      <a:pt x="1623" y="294"/>
                      <a:pt x="1489" y="418"/>
                      <a:pt x="1352" y="540"/>
                    </a:cubicBezTo>
                    <a:cubicBezTo>
                      <a:pt x="1317" y="571"/>
                      <a:pt x="1308" y="595"/>
                      <a:pt x="1328" y="642"/>
                    </a:cubicBezTo>
                    <a:cubicBezTo>
                      <a:pt x="1374" y="752"/>
                      <a:pt x="1411" y="866"/>
                      <a:pt x="1457" y="9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00FE54C6-A571-4BD9-87F1-8683A227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3065" y="1841230"/>
                <a:ext cx="674687" cy="682625"/>
              </a:xfrm>
              <a:custGeom>
                <a:avLst/>
                <a:gdLst>
                  <a:gd name="T0" fmla="*/ 229 w 458"/>
                  <a:gd name="T1" fmla="*/ 459 h 459"/>
                  <a:gd name="T2" fmla="*/ 1 w 458"/>
                  <a:gd name="T3" fmla="*/ 234 h 459"/>
                  <a:gd name="T4" fmla="*/ 227 w 458"/>
                  <a:gd name="T5" fmla="*/ 2 h 459"/>
                  <a:gd name="T6" fmla="*/ 457 w 458"/>
                  <a:gd name="T7" fmla="*/ 235 h 459"/>
                  <a:gd name="T8" fmla="*/ 229 w 458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59">
                    <a:moveTo>
                      <a:pt x="229" y="459"/>
                    </a:moveTo>
                    <a:cubicBezTo>
                      <a:pt x="101" y="459"/>
                      <a:pt x="1" y="361"/>
                      <a:pt x="1" y="234"/>
                    </a:cubicBezTo>
                    <a:cubicBezTo>
                      <a:pt x="0" y="109"/>
                      <a:pt x="102" y="4"/>
                      <a:pt x="227" y="2"/>
                    </a:cubicBezTo>
                    <a:cubicBezTo>
                      <a:pt x="354" y="0"/>
                      <a:pt x="458" y="105"/>
                      <a:pt x="457" y="235"/>
                    </a:cubicBezTo>
                    <a:cubicBezTo>
                      <a:pt x="457" y="364"/>
                      <a:pt x="360" y="459"/>
                      <a:pt x="229" y="4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DFC9AA-8462-4720-BD8D-D14C225C78A8}"/>
                </a:ext>
              </a:extLst>
            </p:cNvPr>
            <p:cNvGrpSpPr/>
            <p:nvPr/>
          </p:nvGrpSpPr>
          <p:grpSpPr>
            <a:xfrm>
              <a:off x="7012600" y="2835527"/>
              <a:ext cx="4017350" cy="3216388"/>
              <a:chOff x="7366000" y="3263900"/>
              <a:chExt cx="3968750" cy="235667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8FB0CD-ECA8-4A7F-A746-55E6CCE122FB}"/>
                  </a:ext>
                </a:extLst>
              </p:cNvPr>
              <p:cNvSpPr/>
              <p:nvPr/>
            </p:nvSpPr>
            <p:spPr>
              <a:xfrm>
                <a:off x="9747250" y="3731354"/>
                <a:ext cx="793750" cy="18892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E7B48D-9726-4008-AC07-F5959FBDC640}"/>
                  </a:ext>
                </a:extLst>
              </p:cNvPr>
              <p:cNvSpPr/>
              <p:nvPr/>
            </p:nvSpPr>
            <p:spPr>
              <a:xfrm>
                <a:off x="8953500" y="4192888"/>
                <a:ext cx="793750" cy="14276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1C7C3F-9215-40A1-9507-27DFFE4E37D6}"/>
                  </a:ext>
                </a:extLst>
              </p:cNvPr>
              <p:cNvSpPr/>
              <p:nvPr/>
            </p:nvSpPr>
            <p:spPr>
              <a:xfrm>
                <a:off x="8159750" y="4654423"/>
                <a:ext cx="793750" cy="9661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646EFE-A329-42D3-8297-7B56B2224B33}"/>
                  </a:ext>
                </a:extLst>
              </p:cNvPr>
              <p:cNvSpPr/>
              <p:nvPr/>
            </p:nvSpPr>
            <p:spPr>
              <a:xfrm>
                <a:off x="7366000" y="5115957"/>
                <a:ext cx="793750" cy="504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E9C102-59F9-41B1-8E42-2016A9D78EFD}"/>
                  </a:ext>
                </a:extLst>
              </p:cNvPr>
              <p:cNvSpPr/>
              <p:nvPr/>
            </p:nvSpPr>
            <p:spPr>
              <a:xfrm>
                <a:off x="10541000" y="3263900"/>
                <a:ext cx="793750" cy="23566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7561D04-0253-4F3C-89B3-D2ED8D549315}"/>
              </a:ext>
            </a:extLst>
          </p:cNvPr>
          <p:cNvSpPr txBox="1"/>
          <p:nvPr/>
        </p:nvSpPr>
        <p:spPr>
          <a:xfrm>
            <a:off x="371552" y="2020143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u="none" strike="noStrike" kern="1200" cap="none" spc="0" normalizeH="0" baseline="0" noProof="0" dirty="0">
                <a:ln>
                  <a:noFill/>
                </a:ln>
                <a:solidFill>
                  <a:srgbClr val="ED7000"/>
                </a:solidFill>
                <a:effectLst/>
                <a:uLnTx/>
                <a:uFillTx/>
                <a:latin typeface="Open Sans" panose="020B0606030504020204" pitchFamily="34" charset="0"/>
              </a:rPr>
              <a:t>1</a:t>
            </a:r>
            <a:endParaRPr kumimoji="0" lang="en-GB" sz="6500" b="1" u="none" strike="noStrike" kern="1200" cap="none" spc="0" normalizeH="0" baseline="0" noProof="0" dirty="0">
              <a:ln>
                <a:noFill/>
              </a:ln>
              <a:solidFill>
                <a:srgbClr val="ED7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531D9-9860-4BD7-9B0D-79ADD2630391}"/>
              </a:ext>
            </a:extLst>
          </p:cNvPr>
          <p:cNvSpPr txBox="1"/>
          <p:nvPr/>
        </p:nvSpPr>
        <p:spPr>
          <a:xfrm>
            <a:off x="1403375" y="2202675"/>
            <a:ext cx="48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Limitazione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della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visualizzazione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degli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schemi</a:t>
            </a:r>
            <a:endParaRPr kumimoji="0" lang="en-GB" b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073A83F-6564-4999-873B-F4BD32CA6176}"/>
              </a:ext>
            </a:extLst>
          </p:cNvPr>
          <p:cNvSpPr/>
          <p:nvPr/>
        </p:nvSpPr>
        <p:spPr>
          <a:xfrm rot="3132262" flipH="1">
            <a:off x="8430088" y="1549497"/>
            <a:ext cx="45719" cy="840112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328172-389B-4EE4-95CC-655A44803657}"/>
              </a:ext>
            </a:extLst>
          </p:cNvPr>
          <p:cNvSpPr/>
          <p:nvPr/>
        </p:nvSpPr>
        <p:spPr>
          <a:xfrm rot="3132262">
            <a:off x="8559969" y="1924503"/>
            <a:ext cx="45719" cy="448208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688A5C-C4AB-4633-B9E2-8887C5D79A16}"/>
              </a:ext>
            </a:extLst>
          </p:cNvPr>
          <p:cNvSpPr/>
          <p:nvPr/>
        </p:nvSpPr>
        <p:spPr>
          <a:xfrm rot="3132262">
            <a:off x="8886062" y="3110241"/>
            <a:ext cx="45719" cy="448208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8825665-BE01-4FF7-A256-9C547790B1E8}"/>
              </a:ext>
            </a:extLst>
          </p:cNvPr>
          <p:cNvSpPr/>
          <p:nvPr/>
        </p:nvSpPr>
        <p:spPr>
          <a:xfrm rot="3132262" flipH="1">
            <a:off x="8918228" y="2631063"/>
            <a:ext cx="45719" cy="840112"/>
          </a:xfrm>
          <a:prstGeom prst="roundRect">
            <a:avLst>
              <a:gd name="adj" fmla="val 460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F1C93B6B-9897-417C-95D4-DE3E415FC9BE}"/>
              </a:ext>
            </a:extLst>
          </p:cNvPr>
          <p:cNvSpPr txBox="1"/>
          <p:nvPr/>
        </p:nvSpPr>
        <p:spPr>
          <a:xfrm>
            <a:off x="1457013" y="3336495"/>
            <a:ext cx="463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srgbClr val="FFFFFF"/>
                </a:solidFill>
                <a:latin typeface="Open Sans" panose="020B0606030504020204" pitchFamily="34" charset="0"/>
              </a:rPr>
              <a:t>Limitazione sulla dimensione massima dei file caricati</a:t>
            </a:r>
            <a:endParaRPr lang="en-GB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91C862B6-0F43-460E-A10A-4F3E8FDDEA46}"/>
              </a:ext>
            </a:extLst>
          </p:cNvPr>
          <p:cNvSpPr txBox="1"/>
          <p:nvPr/>
        </p:nvSpPr>
        <p:spPr>
          <a:xfrm>
            <a:off x="293457" y="3080987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6500" b="1" dirty="0">
                <a:solidFill>
                  <a:srgbClr val="ED7000"/>
                </a:solidFill>
                <a:latin typeface="Open Sans" panose="020B0606030504020204" pitchFamily="34" charset="0"/>
              </a:rPr>
              <a:t>2</a:t>
            </a:r>
            <a:endParaRPr lang="en-GB" sz="6500" b="1" dirty="0">
              <a:solidFill>
                <a:srgbClr val="ED7000"/>
              </a:solidFill>
              <a:latin typeface="Open Sans" panose="020B0606030504020204" pitchFamily="34" charset="0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5B478B23-E0D3-465A-822D-874BE8D5AB5A}"/>
              </a:ext>
            </a:extLst>
          </p:cNvPr>
          <p:cNvSpPr txBox="1"/>
          <p:nvPr/>
        </p:nvSpPr>
        <p:spPr>
          <a:xfrm>
            <a:off x="1449610" y="4466530"/>
            <a:ext cx="479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srgbClr val="FFFFFF"/>
                </a:solidFill>
                <a:latin typeface="Open Sans" panose="020B0606030504020204" pitchFamily="34" charset="0"/>
              </a:rPr>
              <a:t>Limitazione della sezione di visualizzazione degli schemi</a:t>
            </a:r>
            <a:endParaRPr lang="en-GB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A47E8208-24F6-4344-A214-5D4DACCDE8BE}"/>
              </a:ext>
            </a:extLst>
          </p:cNvPr>
          <p:cNvSpPr txBox="1"/>
          <p:nvPr/>
        </p:nvSpPr>
        <p:spPr>
          <a:xfrm>
            <a:off x="293457" y="4265264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6500" b="1" dirty="0">
                <a:solidFill>
                  <a:srgbClr val="ED7000"/>
                </a:solidFill>
                <a:latin typeface="Open Sans" panose="020B0606030504020204" pitchFamily="34" charset="0"/>
              </a:rPr>
              <a:t>3</a:t>
            </a:r>
            <a:endParaRPr lang="en-GB" sz="6500" b="1" dirty="0">
              <a:solidFill>
                <a:srgbClr val="ED7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0" y="4369748"/>
            <a:ext cx="12192000" cy="2501900"/>
            <a:chOff x="0" y="5204122"/>
            <a:chExt cx="10506757" cy="1653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90790" y="6251877"/>
            <a:ext cx="17012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PROBLEMA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DFDF02-1F76-4104-94A8-215D7D5C2FB7}"/>
              </a:ext>
            </a:extLst>
          </p:cNvPr>
          <p:cNvSpPr txBox="1"/>
          <p:nvPr/>
        </p:nvSpPr>
        <p:spPr>
          <a:xfrm>
            <a:off x="0" y="1335881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INDICE</a:t>
            </a:r>
            <a:endParaRPr kumimoji="0" lang="en-GB" sz="1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96D426E-90F0-4A7F-9FB4-9AFA99319362}"/>
              </a:ext>
            </a:extLst>
          </p:cNvPr>
          <p:cNvGrpSpPr/>
          <p:nvPr/>
        </p:nvGrpSpPr>
        <p:grpSpPr>
          <a:xfrm>
            <a:off x="3193173" y="4834041"/>
            <a:ext cx="959348" cy="1170156"/>
            <a:chOff x="7931851" y="2464731"/>
            <a:chExt cx="1002842" cy="1223210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A1D3055B-21A9-456F-92D5-3AB79D533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B1C77D41-A04A-4973-BC1B-6EA285FFC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F4F85FB6-B3F8-486C-8024-5D3465E56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00B9A38B-F932-4E94-8D57-B389F30F3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C14CA64D-AC43-4DD6-BA6C-65A2B9CAC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4CA1BB6-1CEA-4F33-932D-12A6CF4DE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42D3BA46-C851-4EDF-A8D2-45CF7B0CB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448384A2-35C8-4E17-958E-9B2221E22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1977A44-EA8B-4B92-A343-98D15D162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36F2FE51-267D-4BB0-9772-615CBB79C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86F42967-3FAD-401A-AC4E-9CBB99B6A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4B9AEB0F-22A7-48A3-8B45-76CF95673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A022BEBA-F7A5-4041-AF9C-E1FAC1A2FC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FC3FE3DB-0F0B-439F-94C1-4CE8F917E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22840" y="6251877"/>
            <a:ext cx="193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en-US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OLUZIONE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44AA647-B91D-4609-9EAB-C411E1BE09B8}"/>
              </a:ext>
            </a:extLst>
          </p:cNvPr>
          <p:cNvGrpSpPr/>
          <p:nvPr/>
        </p:nvGrpSpPr>
        <p:grpSpPr>
          <a:xfrm>
            <a:off x="5559081" y="4893232"/>
            <a:ext cx="1066143" cy="1065886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6727F35E-2A1C-46E4-88D8-EAF1FF568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DF20D24B-37D4-4469-BA9A-1FFA7724F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23D629DD-4175-465B-9807-28E3A4F35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24B82205-CEED-4EAE-849A-959A69D74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5223141" y="6016342"/>
            <a:ext cx="16240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TOOL e SVILUPPO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258EBE-B76E-4BF5-A2E3-33EB66F3491D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02F4ED08-223E-4453-9206-406DF35C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EC273AA9-D643-45E9-8CE2-F02FAF17A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55E45729-5B77-4027-8364-C56C89640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600483" y="6251877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891894" y="6035859"/>
            <a:ext cx="2160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RISULTATI e CONCLUSIONI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4E4D3CC8-2BC9-45AE-8463-A560EEBA2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938" y="4639935"/>
            <a:ext cx="1578432" cy="1578432"/>
          </a:xfrm>
          <a:prstGeom prst="rect">
            <a:avLst/>
          </a:prstGeom>
        </p:spPr>
      </p:pic>
      <p:pic>
        <p:nvPicPr>
          <p:cNvPr id="7" name="Immagine 6" descr="Immagine che contiene oggetto, segnale, orologio&#10;&#10;Descrizione generata automaticamente">
            <a:extLst>
              <a:ext uri="{FF2B5EF4-FFF2-40B4-BE49-F238E27FC236}">
                <a16:creationId xmlns:a16="http://schemas.microsoft.com/office/drawing/2014/main" id="{2C698CE3-9235-448B-B406-F9D245537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9" y="4622486"/>
            <a:ext cx="1771294" cy="17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8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be 58">
            <a:extLst>
              <a:ext uri="{FF2B5EF4-FFF2-40B4-BE49-F238E27FC236}">
                <a16:creationId xmlns:a16="http://schemas.microsoft.com/office/drawing/2014/main" id="{85C732A0-4BD9-4F8A-821E-D93CFF883478}"/>
              </a:ext>
            </a:extLst>
          </p:cNvPr>
          <p:cNvSpPr/>
          <p:nvPr/>
        </p:nvSpPr>
        <p:spPr>
          <a:xfrm flipH="1">
            <a:off x="7527566" y="3735516"/>
            <a:ext cx="2082514" cy="3021459"/>
          </a:xfrm>
          <a:prstGeom prst="cube">
            <a:avLst>
              <a:gd name="adj" fmla="val 20319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B3761EC-5709-4C06-828F-4842BF73FFE5}"/>
              </a:ext>
            </a:extLst>
          </p:cNvPr>
          <p:cNvSpPr/>
          <p:nvPr/>
        </p:nvSpPr>
        <p:spPr>
          <a:xfrm flipH="1">
            <a:off x="5817224" y="4224751"/>
            <a:ext cx="2082514" cy="2532225"/>
          </a:xfrm>
          <a:prstGeom prst="cube">
            <a:avLst>
              <a:gd name="adj" fmla="val 2062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FC6D65DC-903C-4706-80F2-0F26488B212F}"/>
              </a:ext>
            </a:extLst>
          </p:cNvPr>
          <p:cNvSpPr/>
          <p:nvPr/>
        </p:nvSpPr>
        <p:spPr>
          <a:xfrm flipH="1">
            <a:off x="4110523" y="4752235"/>
            <a:ext cx="2082514" cy="2004741"/>
          </a:xfrm>
          <a:prstGeom prst="cube">
            <a:avLst>
              <a:gd name="adj" fmla="val 21554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9303B1DA-561B-47E5-A1EF-E3BD9792E49C}"/>
              </a:ext>
            </a:extLst>
          </p:cNvPr>
          <p:cNvSpPr/>
          <p:nvPr/>
        </p:nvSpPr>
        <p:spPr>
          <a:xfrm flipH="1">
            <a:off x="2422637" y="5305269"/>
            <a:ext cx="2082514" cy="1451707"/>
          </a:xfrm>
          <a:prstGeom prst="cube">
            <a:avLst>
              <a:gd name="adj" fmla="val 25554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4162715-AD53-47DE-BF69-1E1532CEE94D}"/>
              </a:ext>
            </a:extLst>
          </p:cNvPr>
          <p:cNvSpPr/>
          <p:nvPr/>
        </p:nvSpPr>
        <p:spPr>
          <a:xfrm flipH="1">
            <a:off x="2422637" y="4846454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B046499-571C-4062-8C08-CDD03D133652}"/>
              </a:ext>
            </a:extLst>
          </p:cNvPr>
          <p:cNvSpPr/>
          <p:nvPr/>
        </p:nvSpPr>
        <p:spPr>
          <a:xfrm flipH="1">
            <a:off x="4110523" y="4318969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505CB29-6500-438B-9399-F94851220119}"/>
              </a:ext>
            </a:extLst>
          </p:cNvPr>
          <p:cNvSpPr/>
          <p:nvPr/>
        </p:nvSpPr>
        <p:spPr>
          <a:xfrm flipH="1">
            <a:off x="5817225" y="3795955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F2EC127-DD46-4486-A15B-02A16AAE6B29}"/>
              </a:ext>
            </a:extLst>
          </p:cNvPr>
          <p:cNvSpPr/>
          <p:nvPr/>
        </p:nvSpPr>
        <p:spPr>
          <a:xfrm flipH="1">
            <a:off x="7523928" y="3268471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185F5-15A2-4544-AD00-264BF9E6F7D7}"/>
              </a:ext>
            </a:extLst>
          </p:cNvPr>
          <p:cNvSpPr txBox="1"/>
          <p:nvPr/>
        </p:nvSpPr>
        <p:spPr>
          <a:xfrm>
            <a:off x="0" y="97645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Verso </a:t>
            </a: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nostri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it-IT" sz="70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obiettivi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E7A1A-73EB-4387-80E8-465064BFE4F2}"/>
              </a:ext>
            </a:extLst>
          </p:cNvPr>
          <p:cNvSpPr txBox="1"/>
          <p:nvPr/>
        </p:nvSpPr>
        <p:spPr>
          <a:xfrm>
            <a:off x="2700536" y="5829407"/>
            <a:ext cx="1882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Open Sans"/>
                <a:ea typeface="Noto Sans" panose="020B0502040504020204" pitchFamily="34"/>
                <a:cs typeface="Noto Sans" panose="020B0502040504020204" pitchFamily="34"/>
              </a:rPr>
              <a:t>iBench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59F6E1-5A64-4BA6-8E1E-085B0CE45962}"/>
              </a:ext>
            </a:extLst>
          </p:cNvPr>
          <p:cNvSpPr txBox="1"/>
          <p:nvPr/>
        </p:nvSpPr>
        <p:spPr>
          <a:xfrm>
            <a:off x="4488783" y="5293033"/>
            <a:ext cx="1692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5"/>
                </a:solidFill>
                <a:latin typeface="Open Sans"/>
              </a:rPr>
              <a:t>Python</a:t>
            </a:r>
            <a:endParaRPr lang="en-GB" sz="3200" b="1" dirty="0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5B1F20-FFF2-467C-AAF6-18E539385DD6}"/>
              </a:ext>
            </a:extLst>
          </p:cNvPr>
          <p:cNvSpPr txBox="1"/>
          <p:nvPr/>
        </p:nvSpPr>
        <p:spPr>
          <a:xfrm>
            <a:off x="6481327" y="4705841"/>
            <a:ext cx="1399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CoDIT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B8FF8A-C335-4DAA-B41F-35F50D5BC4E5}"/>
              </a:ext>
            </a:extLst>
          </p:cNvPr>
          <p:cNvSpPr txBox="1"/>
          <p:nvPr/>
        </p:nvSpPr>
        <p:spPr>
          <a:xfrm>
            <a:off x="8157728" y="4172441"/>
            <a:ext cx="11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Open Sans"/>
              </a:rPr>
              <a:t>Test</a:t>
            </a:r>
            <a:endParaRPr lang="en-GB" sz="3200" b="1" dirty="0">
              <a:solidFill>
                <a:schemeClr val="accent3">
                  <a:lumMod val="40000"/>
                  <a:lumOff val="60000"/>
                </a:schemeClr>
              </a:solidFill>
              <a:latin typeface="Open Sans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806193C-D055-48EE-86B2-6B658885B146}"/>
              </a:ext>
            </a:extLst>
          </p:cNvPr>
          <p:cNvGrpSpPr/>
          <p:nvPr/>
        </p:nvGrpSpPr>
        <p:grpSpPr>
          <a:xfrm>
            <a:off x="6921550" y="1343031"/>
            <a:ext cx="2082515" cy="2362265"/>
            <a:chOff x="1622624" y="1907818"/>
            <a:chExt cx="2208656" cy="249617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BD7A9DE-5368-417F-ABF5-80B8C8620883}"/>
                </a:ext>
              </a:extLst>
            </p:cNvPr>
            <p:cNvSpPr/>
            <p:nvPr/>
          </p:nvSpPr>
          <p:spPr>
            <a:xfrm>
              <a:off x="3117781" y="4123156"/>
              <a:ext cx="713499" cy="71987"/>
            </a:xfrm>
            <a:prstGeom prst="ellipse">
              <a:avLst/>
            </a:prstGeom>
            <a:solidFill>
              <a:schemeClr val="tx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9464C1-0FA0-4509-97F0-B2B81B79FC25}"/>
                </a:ext>
              </a:extLst>
            </p:cNvPr>
            <p:cNvGrpSpPr/>
            <p:nvPr/>
          </p:nvGrpSpPr>
          <p:grpSpPr>
            <a:xfrm rot="20404528">
              <a:off x="1622624" y="1907818"/>
              <a:ext cx="2035907" cy="2496179"/>
              <a:chOff x="4742068" y="1262522"/>
              <a:chExt cx="520700" cy="1146176"/>
            </a:xfrm>
            <a:solidFill>
              <a:schemeClr val="bg1"/>
            </a:solidFill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E70A360-E7E9-490A-B22E-72C3A97AE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068" y="1448260"/>
                <a:ext cx="520700" cy="960438"/>
              </a:xfrm>
              <a:custGeom>
                <a:avLst/>
                <a:gdLst>
                  <a:gd name="T0" fmla="*/ 359 w 740"/>
                  <a:gd name="T1" fmla="*/ 85 h 685"/>
                  <a:gd name="T2" fmla="*/ 297 w 740"/>
                  <a:gd name="T3" fmla="*/ 76 h 685"/>
                  <a:gd name="T4" fmla="*/ 263 w 740"/>
                  <a:gd name="T5" fmla="*/ 70 h 685"/>
                  <a:gd name="T6" fmla="*/ 241 w 740"/>
                  <a:gd name="T7" fmla="*/ 80 h 685"/>
                  <a:gd name="T8" fmla="*/ 179 w 740"/>
                  <a:gd name="T9" fmla="*/ 154 h 685"/>
                  <a:gd name="T10" fmla="*/ 147 w 740"/>
                  <a:gd name="T11" fmla="*/ 165 h 685"/>
                  <a:gd name="T12" fmla="*/ 123 w 740"/>
                  <a:gd name="T13" fmla="*/ 141 h 685"/>
                  <a:gd name="T14" fmla="*/ 129 w 740"/>
                  <a:gd name="T15" fmla="*/ 114 h 685"/>
                  <a:gd name="T16" fmla="*/ 214 w 740"/>
                  <a:gd name="T17" fmla="*/ 12 h 685"/>
                  <a:gd name="T18" fmla="*/ 237 w 740"/>
                  <a:gd name="T19" fmla="*/ 1 h 685"/>
                  <a:gd name="T20" fmla="*/ 402 w 740"/>
                  <a:gd name="T21" fmla="*/ 2 h 685"/>
                  <a:gd name="T22" fmla="*/ 502 w 740"/>
                  <a:gd name="T23" fmla="*/ 43 h 685"/>
                  <a:gd name="T24" fmla="*/ 544 w 740"/>
                  <a:gd name="T25" fmla="*/ 99 h 685"/>
                  <a:gd name="T26" fmla="*/ 582 w 740"/>
                  <a:gd name="T27" fmla="*/ 170 h 685"/>
                  <a:gd name="T28" fmla="*/ 603 w 740"/>
                  <a:gd name="T29" fmla="*/ 210 h 685"/>
                  <a:gd name="T30" fmla="*/ 614 w 740"/>
                  <a:gd name="T31" fmla="*/ 213 h 685"/>
                  <a:gd name="T32" fmla="*/ 690 w 740"/>
                  <a:gd name="T33" fmla="*/ 161 h 685"/>
                  <a:gd name="T34" fmla="*/ 724 w 740"/>
                  <a:gd name="T35" fmla="*/ 160 h 685"/>
                  <a:gd name="T36" fmla="*/ 739 w 740"/>
                  <a:gd name="T37" fmla="*/ 190 h 685"/>
                  <a:gd name="T38" fmla="*/ 722 w 740"/>
                  <a:gd name="T39" fmla="*/ 217 h 685"/>
                  <a:gd name="T40" fmla="*/ 679 w 740"/>
                  <a:gd name="T41" fmla="*/ 247 h 685"/>
                  <a:gd name="T42" fmla="*/ 606 w 740"/>
                  <a:gd name="T43" fmla="*/ 297 h 685"/>
                  <a:gd name="T44" fmla="*/ 569 w 740"/>
                  <a:gd name="T45" fmla="*/ 287 h 685"/>
                  <a:gd name="T46" fmla="*/ 488 w 740"/>
                  <a:gd name="T47" fmla="*/ 170 h 685"/>
                  <a:gd name="T48" fmla="*/ 486 w 740"/>
                  <a:gd name="T49" fmla="*/ 168 h 685"/>
                  <a:gd name="T50" fmla="*/ 423 w 740"/>
                  <a:gd name="T51" fmla="*/ 257 h 685"/>
                  <a:gd name="T52" fmla="*/ 434 w 740"/>
                  <a:gd name="T53" fmla="*/ 268 h 685"/>
                  <a:gd name="T54" fmla="*/ 554 w 740"/>
                  <a:gd name="T55" fmla="*/ 374 h 685"/>
                  <a:gd name="T56" fmla="*/ 570 w 740"/>
                  <a:gd name="T57" fmla="*/ 388 h 685"/>
                  <a:gd name="T58" fmla="*/ 583 w 740"/>
                  <a:gd name="T59" fmla="*/ 419 h 685"/>
                  <a:gd name="T60" fmla="*/ 583 w 740"/>
                  <a:gd name="T61" fmla="*/ 483 h 685"/>
                  <a:gd name="T62" fmla="*/ 584 w 740"/>
                  <a:gd name="T63" fmla="*/ 637 h 685"/>
                  <a:gd name="T64" fmla="*/ 563 w 740"/>
                  <a:gd name="T65" fmla="*/ 674 h 685"/>
                  <a:gd name="T66" fmla="*/ 505 w 740"/>
                  <a:gd name="T67" fmla="*/ 652 h 685"/>
                  <a:gd name="T68" fmla="*/ 503 w 740"/>
                  <a:gd name="T69" fmla="*/ 637 h 685"/>
                  <a:gd name="T70" fmla="*/ 503 w 740"/>
                  <a:gd name="T71" fmla="*/ 465 h 685"/>
                  <a:gd name="T72" fmla="*/ 485 w 740"/>
                  <a:gd name="T73" fmla="*/ 431 h 685"/>
                  <a:gd name="T74" fmla="*/ 361 w 740"/>
                  <a:gd name="T75" fmla="*/ 345 h 685"/>
                  <a:gd name="T76" fmla="*/ 359 w 740"/>
                  <a:gd name="T77" fmla="*/ 344 h 685"/>
                  <a:gd name="T78" fmla="*/ 330 w 740"/>
                  <a:gd name="T79" fmla="*/ 384 h 685"/>
                  <a:gd name="T80" fmla="*/ 291 w 740"/>
                  <a:gd name="T81" fmla="*/ 437 h 685"/>
                  <a:gd name="T82" fmla="*/ 259 w 740"/>
                  <a:gd name="T83" fmla="*/ 454 h 685"/>
                  <a:gd name="T84" fmla="*/ 41 w 740"/>
                  <a:gd name="T85" fmla="*/ 455 h 685"/>
                  <a:gd name="T86" fmla="*/ 1 w 740"/>
                  <a:gd name="T87" fmla="*/ 412 h 685"/>
                  <a:gd name="T88" fmla="*/ 42 w 740"/>
                  <a:gd name="T89" fmla="*/ 373 h 685"/>
                  <a:gd name="T90" fmla="*/ 205 w 740"/>
                  <a:gd name="T91" fmla="*/ 373 h 685"/>
                  <a:gd name="T92" fmla="*/ 237 w 740"/>
                  <a:gd name="T93" fmla="*/ 352 h 685"/>
                  <a:gd name="T94" fmla="*/ 271 w 740"/>
                  <a:gd name="T95" fmla="*/ 278 h 685"/>
                  <a:gd name="T96" fmla="*/ 304 w 740"/>
                  <a:gd name="T97" fmla="*/ 206 h 685"/>
                  <a:gd name="T98" fmla="*/ 334 w 740"/>
                  <a:gd name="T99" fmla="*/ 141 h 685"/>
                  <a:gd name="T100" fmla="*/ 358 w 740"/>
                  <a:gd name="T101" fmla="*/ 88 h 685"/>
                  <a:gd name="T102" fmla="*/ 359 w 740"/>
                  <a:gd name="T103" fmla="*/ 85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0" h="685">
                    <a:moveTo>
                      <a:pt x="359" y="85"/>
                    </a:moveTo>
                    <a:cubicBezTo>
                      <a:pt x="338" y="82"/>
                      <a:pt x="318" y="79"/>
                      <a:pt x="297" y="76"/>
                    </a:cubicBezTo>
                    <a:cubicBezTo>
                      <a:pt x="286" y="74"/>
                      <a:pt x="274" y="72"/>
                      <a:pt x="263" y="70"/>
                    </a:cubicBezTo>
                    <a:cubicBezTo>
                      <a:pt x="253" y="69"/>
                      <a:pt x="247" y="73"/>
                      <a:pt x="241" y="80"/>
                    </a:cubicBezTo>
                    <a:cubicBezTo>
                      <a:pt x="220" y="105"/>
                      <a:pt x="200" y="129"/>
                      <a:pt x="179" y="154"/>
                    </a:cubicBezTo>
                    <a:cubicBezTo>
                      <a:pt x="171" y="164"/>
                      <a:pt x="159" y="168"/>
                      <a:pt x="147" y="165"/>
                    </a:cubicBezTo>
                    <a:cubicBezTo>
                      <a:pt x="134" y="162"/>
                      <a:pt x="126" y="154"/>
                      <a:pt x="123" y="141"/>
                    </a:cubicBezTo>
                    <a:cubicBezTo>
                      <a:pt x="120" y="132"/>
                      <a:pt x="122" y="122"/>
                      <a:pt x="129" y="114"/>
                    </a:cubicBezTo>
                    <a:cubicBezTo>
                      <a:pt x="157" y="80"/>
                      <a:pt x="185" y="46"/>
                      <a:pt x="214" y="12"/>
                    </a:cubicBezTo>
                    <a:cubicBezTo>
                      <a:pt x="220" y="5"/>
                      <a:pt x="227" y="1"/>
                      <a:pt x="237" y="1"/>
                    </a:cubicBezTo>
                    <a:cubicBezTo>
                      <a:pt x="292" y="1"/>
                      <a:pt x="347" y="0"/>
                      <a:pt x="402" y="2"/>
                    </a:cubicBezTo>
                    <a:cubicBezTo>
                      <a:pt x="440" y="3"/>
                      <a:pt x="474" y="18"/>
                      <a:pt x="502" y="43"/>
                    </a:cubicBezTo>
                    <a:cubicBezTo>
                      <a:pt x="520" y="59"/>
                      <a:pt x="533" y="79"/>
                      <a:pt x="544" y="99"/>
                    </a:cubicBezTo>
                    <a:cubicBezTo>
                      <a:pt x="556" y="123"/>
                      <a:pt x="569" y="147"/>
                      <a:pt x="582" y="170"/>
                    </a:cubicBezTo>
                    <a:cubicBezTo>
                      <a:pt x="589" y="184"/>
                      <a:pt x="596" y="197"/>
                      <a:pt x="603" y="210"/>
                    </a:cubicBezTo>
                    <a:cubicBezTo>
                      <a:pt x="606" y="215"/>
                      <a:pt x="610" y="216"/>
                      <a:pt x="614" y="213"/>
                    </a:cubicBezTo>
                    <a:cubicBezTo>
                      <a:pt x="640" y="196"/>
                      <a:pt x="665" y="178"/>
                      <a:pt x="690" y="161"/>
                    </a:cubicBezTo>
                    <a:cubicBezTo>
                      <a:pt x="701" y="154"/>
                      <a:pt x="713" y="154"/>
                      <a:pt x="724" y="160"/>
                    </a:cubicBezTo>
                    <a:cubicBezTo>
                      <a:pt x="734" y="167"/>
                      <a:pt x="740" y="177"/>
                      <a:pt x="739" y="190"/>
                    </a:cubicBezTo>
                    <a:cubicBezTo>
                      <a:pt x="739" y="202"/>
                      <a:pt x="732" y="210"/>
                      <a:pt x="722" y="217"/>
                    </a:cubicBezTo>
                    <a:cubicBezTo>
                      <a:pt x="707" y="227"/>
                      <a:pt x="693" y="237"/>
                      <a:pt x="679" y="247"/>
                    </a:cubicBezTo>
                    <a:cubicBezTo>
                      <a:pt x="655" y="263"/>
                      <a:pt x="631" y="280"/>
                      <a:pt x="606" y="297"/>
                    </a:cubicBezTo>
                    <a:cubicBezTo>
                      <a:pt x="593" y="305"/>
                      <a:pt x="577" y="299"/>
                      <a:pt x="569" y="287"/>
                    </a:cubicBezTo>
                    <a:cubicBezTo>
                      <a:pt x="542" y="248"/>
                      <a:pt x="515" y="209"/>
                      <a:pt x="488" y="170"/>
                    </a:cubicBezTo>
                    <a:cubicBezTo>
                      <a:pt x="488" y="170"/>
                      <a:pt x="487" y="169"/>
                      <a:pt x="486" y="168"/>
                    </a:cubicBezTo>
                    <a:cubicBezTo>
                      <a:pt x="465" y="198"/>
                      <a:pt x="444" y="227"/>
                      <a:pt x="423" y="257"/>
                    </a:cubicBezTo>
                    <a:cubicBezTo>
                      <a:pt x="427" y="261"/>
                      <a:pt x="431" y="265"/>
                      <a:pt x="434" y="268"/>
                    </a:cubicBezTo>
                    <a:cubicBezTo>
                      <a:pt x="474" y="303"/>
                      <a:pt x="514" y="338"/>
                      <a:pt x="554" y="374"/>
                    </a:cubicBezTo>
                    <a:cubicBezTo>
                      <a:pt x="559" y="378"/>
                      <a:pt x="565" y="383"/>
                      <a:pt x="570" y="388"/>
                    </a:cubicBezTo>
                    <a:cubicBezTo>
                      <a:pt x="579" y="396"/>
                      <a:pt x="583" y="407"/>
                      <a:pt x="583" y="419"/>
                    </a:cubicBezTo>
                    <a:cubicBezTo>
                      <a:pt x="583" y="440"/>
                      <a:pt x="583" y="461"/>
                      <a:pt x="583" y="483"/>
                    </a:cubicBezTo>
                    <a:cubicBezTo>
                      <a:pt x="584" y="534"/>
                      <a:pt x="584" y="585"/>
                      <a:pt x="584" y="637"/>
                    </a:cubicBezTo>
                    <a:cubicBezTo>
                      <a:pt x="584" y="653"/>
                      <a:pt x="577" y="666"/>
                      <a:pt x="563" y="674"/>
                    </a:cubicBezTo>
                    <a:cubicBezTo>
                      <a:pt x="541" y="685"/>
                      <a:pt x="513" y="676"/>
                      <a:pt x="505" y="652"/>
                    </a:cubicBezTo>
                    <a:cubicBezTo>
                      <a:pt x="503" y="647"/>
                      <a:pt x="503" y="642"/>
                      <a:pt x="503" y="637"/>
                    </a:cubicBezTo>
                    <a:cubicBezTo>
                      <a:pt x="502" y="579"/>
                      <a:pt x="502" y="522"/>
                      <a:pt x="503" y="465"/>
                    </a:cubicBezTo>
                    <a:cubicBezTo>
                      <a:pt x="503" y="450"/>
                      <a:pt x="498" y="439"/>
                      <a:pt x="485" y="431"/>
                    </a:cubicBezTo>
                    <a:cubicBezTo>
                      <a:pt x="444" y="402"/>
                      <a:pt x="402" y="373"/>
                      <a:pt x="361" y="345"/>
                    </a:cubicBezTo>
                    <a:cubicBezTo>
                      <a:pt x="361" y="344"/>
                      <a:pt x="360" y="344"/>
                      <a:pt x="359" y="344"/>
                    </a:cubicBezTo>
                    <a:cubicBezTo>
                      <a:pt x="350" y="357"/>
                      <a:pt x="340" y="371"/>
                      <a:pt x="330" y="384"/>
                    </a:cubicBezTo>
                    <a:cubicBezTo>
                      <a:pt x="317" y="402"/>
                      <a:pt x="304" y="420"/>
                      <a:pt x="291" y="437"/>
                    </a:cubicBezTo>
                    <a:cubicBezTo>
                      <a:pt x="283" y="448"/>
                      <a:pt x="273" y="454"/>
                      <a:pt x="259" y="454"/>
                    </a:cubicBezTo>
                    <a:cubicBezTo>
                      <a:pt x="186" y="454"/>
                      <a:pt x="113" y="455"/>
                      <a:pt x="41" y="455"/>
                    </a:cubicBezTo>
                    <a:cubicBezTo>
                      <a:pt x="17" y="455"/>
                      <a:pt x="0" y="435"/>
                      <a:pt x="1" y="412"/>
                    </a:cubicBezTo>
                    <a:cubicBezTo>
                      <a:pt x="1" y="390"/>
                      <a:pt x="21" y="373"/>
                      <a:pt x="42" y="373"/>
                    </a:cubicBezTo>
                    <a:cubicBezTo>
                      <a:pt x="97" y="373"/>
                      <a:pt x="151" y="373"/>
                      <a:pt x="205" y="373"/>
                    </a:cubicBezTo>
                    <a:cubicBezTo>
                      <a:pt x="226" y="373"/>
                      <a:pt x="231" y="367"/>
                      <a:pt x="237" y="352"/>
                    </a:cubicBezTo>
                    <a:cubicBezTo>
                      <a:pt x="248" y="327"/>
                      <a:pt x="260" y="303"/>
                      <a:pt x="271" y="278"/>
                    </a:cubicBezTo>
                    <a:cubicBezTo>
                      <a:pt x="282" y="254"/>
                      <a:pt x="293" y="230"/>
                      <a:pt x="304" y="206"/>
                    </a:cubicBezTo>
                    <a:cubicBezTo>
                      <a:pt x="314" y="184"/>
                      <a:pt x="324" y="163"/>
                      <a:pt x="334" y="141"/>
                    </a:cubicBezTo>
                    <a:cubicBezTo>
                      <a:pt x="342" y="123"/>
                      <a:pt x="350" y="106"/>
                      <a:pt x="358" y="88"/>
                    </a:cubicBezTo>
                    <a:cubicBezTo>
                      <a:pt x="358" y="88"/>
                      <a:pt x="358" y="87"/>
                      <a:pt x="359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0822EEE-CBC2-4122-AC69-C7A2F5024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806" y="1262522"/>
                <a:ext cx="111125" cy="219075"/>
              </a:xfrm>
              <a:custGeom>
                <a:avLst/>
                <a:gdLst>
                  <a:gd name="T0" fmla="*/ 78 w 157"/>
                  <a:gd name="T1" fmla="*/ 0 h 156"/>
                  <a:gd name="T2" fmla="*/ 157 w 157"/>
                  <a:gd name="T3" fmla="*/ 78 h 156"/>
                  <a:gd name="T4" fmla="*/ 79 w 157"/>
                  <a:gd name="T5" fmla="*/ 156 h 156"/>
                  <a:gd name="T6" fmla="*/ 0 w 157"/>
                  <a:gd name="T7" fmla="*/ 78 h 156"/>
                  <a:gd name="T8" fmla="*/ 78 w 157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56">
                    <a:moveTo>
                      <a:pt x="78" y="0"/>
                    </a:moveTo>
                    <a:cubicBezTo>
                      <a:pt x="123" y="0"/>
                      <a:pt x="157" y="34"/>
                      <a:pt x="157" y="78"/>
                    </a:cubicBezTo>
                    <a:cubicBezTo>
                      <a:pt x="156" y="121"/>
                      <a:pt x="123" y="156"/>
                      <a:pt x="79" y="156"/>
                    </a:cubicBezTo>
                    <a:cubicBezTo>
                      <a:pt x="34" y="156"/>
                      <a:pt x="0" y="122"/>
                      <a:pt x="0" y="78"/>
                    </a:cubicBezTo>
                    <a:cubicBezTo>
                      <a:pt x="0" y="33"/>
                      <a:pt x="34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83D0345-0BFD-43DD-90D9-809BA0BAB4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2506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3103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DF3D9B7-2487-4EA9-BCCF-65AFE53D5D22}"/>
              </a:ext>
            </a:extLst>
          </p:cNvPr>
          <p:cNvGrpSpPr/>
          <p:nvPr/>
        </p:nvGrpSpPr>
        <p:grpSpPr>
          <a:xfrm>
            <a:off x="484785" y="2630535"/>
            <a:ext cx="5393501" cy="4156461"/>
            <a:chOff x="484785" y="2630535"/>
            <a:chExt cx="5393501" cy="415646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7AC41B4-D0D5-4658-B325-50DA512F94CD}"/>
                </a:ext>
              </a:extLst>
            </p:cNvPr>
            <p:cNvSpPr/>
            <p:nvPr/>
          </p:nvSpPr>
          <p:spPr>
            <a:xfrm>
              <a:off x="2949557" y="2630535"/>
              <a:ext cx="139774" cy="40574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8661A29B-7547-4199-A8C0-C2BF1C8D874F}"/>
                </a:ext>
              </a:extLst>
            </p:cNvPr>
            <p:cNvSpPr/>
            <p:nvPr/>
          </p:nvSpPr>
          <p:spPr>
            <a:xfrm>
              <a:off x="3089331" y="2901021"/>
              <a:ext cx="2371066" cy="686959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8FE14B9B-29E6-40E5-B29D-40B473B87DC9}"/>
                </a:ext>
              </a:extLst>
            </p:cNvPr>
            <p:cNvSpPr/>
            <p:nvPr/>
          </p:nvSpPr>
          <p:spPr>
            <a:xfrm rot="10800000">
              <a:off x="524185" y="3377149"/>
              <a:ext cx="2425369" cy="686959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3EE4A6CE-BD9F-4898-88AC-31794D482961}"/>
                </a:ext>
              </a:extLst>
            </p:cNvPr>
            <p:cNvSpPr/>
            <p:nvPr/>
          </p:nvSpPr>
          <p:spPr>
            <a:xfrm>
              <a:off x="3089330" y="3986513"/>
              <a:ext cx="2788956" cy="68695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FB3D72-7AE6-4DB4-ABD5-7D102C48850C}"/>
                </a:ext>
              </a:extLst>
            </p:cNvPr>
            <p:cNvSpPr/>
            <p:nvPr/>
          </p:nvSpPr>
          <p:spPr>
            <a:xfrm rot="5400000">
              <a:off x="2949557" y="6091625"/>
              <a:ext cx="139774" cy="125096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0714A4-B9A1-4A6D-8AD1-29E48D3F03A3}"/>
                </a:ext>
              </a:extLst>
            </p:cNvPr>
            <p:cNvSpPr txBox="1"/>
            <p:nvPr/>
          </p:nvSpPr>
          <p:spPr>
            <a:xfrm>
              <a:off x="3487356" y="3022594"/>
              <a:ext cx="1767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Preparazione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36FF65-49D6-4EC1-BD1E-A25385C4F872}"/>
                </a:ext>
              </a:extLst>
            </p:cNvPr>
            <p:cNvSpPr txBox="1"/>
            <p:nvPr/>
          </p:nvSpPr>
          <p:spPr>
            <a:xfrm>
              <a:off x="2798580" y="2947174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1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E34ACD-C041-4E63-A995-A64EB55234B8}"/>
                </a:ext>
              </a:extLst>
            </p:cNvPr>
            <p:cNvSpPr txBox="1"/>
            <p:nvPr/>
          </p:nvSpPr>
          <p:spPr>
            <a:xfrm>
              <a:off x="1124329" y="3519051"/>
              <a:ext cx="1906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Esecuzione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14EC58-BAEF-424A-8DDA-0FC2EC2C0875}"/>
                </a:ext>
              </a:extLst>
            </p:cNvPr>
            <p:cNvSpPr txBox="1"/>
            <p:nvPr/>
          </p:nvSpPr>
          <p:spPr>
            <a:xfrm>
              <a:off x="484785" y="3442610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2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AFBC85-CAFD-4435-8A9D-A1525B2F29E7}"/>
                </a:ext>
              </a:extLst>
            </p:cNvPr>
            <p:cNvSpPr txBox="1"/>
            <p:nvPr/>
          </p:nvSpPr>
          <p:spPr>
            <a:xfrm>
              <a:off x="3487356" y="4141053"/>
              <a:ext cx="2255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 err="1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Analisi</a:t>
              </a:r>
              <a:r>
                <a:rPr lang="en-US" sz="20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dei</a:t>
              </a:r>
              <a:r>
                <a:rPr lang="en-US" sz="20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risultati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CBE9F5-917F-4379-9AF6-F2CA50EB1F17}"/>
                </a:ext>
              </a:extLst>
            </p:cNvPr>
            <p:cNvSpPr txBox="1"/>
            <p:nvPr/>
          </p:nvSpPr>
          <p:spPr>
            <a:xfrm>
              <a:off x="2807378" y="4064109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3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B3B0A16-36AF-4723-8A53-D395AAC19B85}"/>
              </a:ext>
            </a:extLst>
          </p:cNvPr>
          <p:cNvSpPr txBox="1"/>
          <p:nvPr/>
        </p:nvSpPr>
        <p:spPr>
          <a:xfrm>
            <a:off x="10335176" y="1715755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B25D45-8E92-44D8-93DB-B69C9E10C263}"/>
              </a:ext>
            </a:extLst>
          </p:cNvPr>
          <p:cNvSpPr txBox="1"/>
          <p:nvPr/>
        </p:nvSpPr>
        <p:spPr>
          <a:xfrm>
            <a:off x="6189508" y="2262059"/>
            <a:ext cx="5517707" cy="336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Open Sans" panose="020B0606030504020204"/>
              </a:rPr>
              <a:t>Analisi preliminare del tool;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Open Sans" panose="020B0606030504020204"/>
              </a:rPr>
              <a:t>Quali operatori iconici utilizzare in base agli schemi generati;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Open Sans" panose="020B0606030504020204"/>
              </a:rPr>
              <a:t>Quanti utenti selezionare e quali tipologie di utenti scegliere;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Open Sans" panose="020B0606030504020204"/>
              </a:rPr>
              <a:t>Quali e quanti task preparare;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Open Sans" panose="020B0606030504020204"/>
              </a:rPr>
              <a:t>Come preparare i moduli per la raccolta dati;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Open Sans" panose="020B0606030504020204"/>
              </a:rPr>
              <a:t>Cosa fare prima dell’osservazione: il test pilota.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975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Rectangle: Rounded Corners 831">
            <a:extLst>
              <a:ext uri="{FF2B5EF4-FFF2-40B4-BE49-F238E27FC236}">
                <a16:creationId xmlns:a16="http://schemas.microsoft.com/office/drawing/2014/main" id="{E9328F35-7099-43C7-B841-FF2F66124DD8}"/>
              </a:ext>
            </a:extLst>
          </p:cNvPr>
          <p:cNvSpPr/>
          <p:nvPr/>
        </p:nvSpPr>
        <p:spPr>
          <a:xfrm>
            <a:off x="7055063" y="2020871"/>
            <a:ext cx="3877242" cy="3562071"/>
          </a:xfrm>
          <a:prstGeom prst="roundRect">
            <a:avLst>
              <a:gd name="adj" fmla="val 3334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A64847-F02E-4B3A-9965-DBA5A96A18A2}"/>
              </a:ext>
            </a:extLst>
          </p:cNvPr>
          <p:cNvSpPr txBox="1"/>
          <p:nvPr/>
        </p:nvSpPr>
        <p:spPr>
          <a:xfrm>
            <a:off x="0" y="35022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Test - </a:t>
            </a:r>
            <a:r>
              <a:rPr kumimoji="0" lang="en-GB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Utenti</a:t>
            </a: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selezionati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25" name="TextBox 824">
            <a:extLst>
              <a:ext uri="{FF2B5EF4-FFF2-40B4-BE49-F238E27FC236}">
                <a16:creationId xmlns:a16="http://schemas.microsoft.com/office/drawing/2014/main" id="{9156C122-751C-40F0-B801-4C8E545ACF74}"/>
              </a:ext>
            </a:extLst>
          </p:cNvPr>
          <p:cNvSpPr txBox="1"/>
          <p:nvPr/>
        </p:nvSpPr>
        <p:spPr>
          <a:xfrm>
            <a:off x="7288612" y="2632455"/>
            <a:ext cx="3418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 err="1">
                <a:solidFill>
                  <a:srgbClr val="FFFFFF"/>
                </a:solidFill>
                <a:latin typeface="Open Sans"/>
              </a:rPr>
              <a:t>Studenti</a:t>
            </a:r>
            <a:r>
              <a:rPr lang="en-US" sz="2500" dirty="0">
                <a:solidFill>
                  <a:srgbClr val="FFFFFF"/>
                </a:solidFill>
                <a:latin typeface="Open Sans"/>
              </a:rPr>
              <a:t> di informatica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26" name="TextBox 825">
            <a:extLst>
              <a:ext uri="{FF2B5EF4-FFF2-40B4-BE49-F238E27FC236}">
                <a16:creationId xmlns:a16="http://schemas.microsoft.com/office/drawing/2014/main" id="{3EF5EC5F-34F7-4D4B-8A87-8C8AB4B9AF9E}"/>
              </a:ext>
            </a:extLst>
          </p:cNvPr>
          <p:cNvSpPr txBox="1"/>
          <p:nvPr/>
        </p:nvSpPr>
        <p:spPr>
          <a:xfrm>
            <a:off x="7288612" y="3027418"/>
            <a:ext cx="3418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</a:rPr>
              <a:t> 2.000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9F374AF8-0C5A-409A-8221-7E2420F147D4}"/>
              </a:ext>
            </a:extLst>
          </p:cNvPr>
          <p:cNvSpPr txBox="1"/>
          <p:nvPr/>
        </p:nvSpPr>
        <p:spPr>
          <a:xfrm>
            <a:off x="7288612" y="3999369"/>
            <a:ext cx="3418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500" b="0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Studenti selezionati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30" name="TextBox 829">
            <a:extLst>
              <a:ext uri="{FF2B5EF4-FFF2-40B4-BE49-F238E27FC236}">
                <a16:creationId xmlns:a16="http://schemas.microsoft.com/office/drawing/2014/main" id="{97054F0E-78B6-4300-B80A-A1A4B312EC92}"/>
              </a:ext>
            </a:extLst>
          </p:cNvPr>
          <p:cNvSpPr txBox="1"/>
          <p:nvPr/>
        </p:nvSpPr>
        <p:spPr>
          <a:xfrm>
            <a:off x="7288612" y="4394332"/>
            <a:ext cx="3418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10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01F7DA4A-6408-41E8-85A4-9A690EAA3081}"/>
              </a:ext>
            </a:extLst>
          </p:cNvPr>
          <p:cNvGrpSpPr/>
          <p:nvPr/>
        </p:nvGrpSpPr>
        <p:grpSpPr>
          <a:xfrm>
            <a:off x="506062" y="1162807"/>
            <a:ext cx="5278204" cy="5278198"/>
            <a:chOff x="492414" y="938081"/>
            <a:chExt cx="5278204" cy="5278198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EC605822-8054-41E3-83F4-44BBFF876134}"/>
                </a:ext>
              </a:extLst>
            </p:cNvPr>
            <p:cNvGrpSpPr/>
            <p:nvPr/>
          </p:nvGrpSpPr>
          <p:grpSpPr>
            <a:xfrm>
              <a:off x="3784642" y="1218335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3CD091AD-12C0-452A-AAA9-BB34C7F6B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9E565781-AED7-4F88-80EE-1905677D5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Line 9">
                <a:extLst>
                  <a:ext uri="{FF2B5EF4-FFF2-40B4-BE49-F238E27FC236}">
                    <a16:creationId xmlns:a16="http://schemas.microsoft.com/office/drawing/2014/main" id="{2B2B7232-8DEB-4550-A3F6-A11429E3D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Line 10">
                <a:extLst>
                  <a:ext uri="{FF2B5EF4-FFF2-40B4-BE49-F238E27FC236}">
                    <a16:creationId xmlns:a16="http://schemas.microsoft.com/office/drawing/2014/main" id="{240AA8B4-9ACF-4E6F-B8EA-74338B157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">
                <a:extLst>
                  <a:ext uri="{FF2B5EF4-FFF2-40B4-BE49-F238E27FC236}">
                    <a16:creationId xmlns:a16="http://schemas.microsoft.com/office/drawing/2014/main" id="{F2519281-DE52-4F11-8A41-461384360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E2E952D9-176F-4DBF-908A-C72739DAD3AF}"/>
                </a:ext>
              </a:extLst>
            </p:cNvPr>
            <p:cNvGrpSpPr/>
            <p:nvPr/>
          </p:nvGrpSpPr>
          <p:grpSpPr>
            <a:xfrm>
              <a:off x="2276101" y="1213221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54" name="Freeform 6">
                <a:extLst>
                  <a:ext uri="{FF2B5EF4-FFF2-40B4-BE49-F238E27FC236}">
                    <a16:creationId xmlns:a16="http://schemas.microsoft.com/office/drawing/2014/main" id="{3C42EF1D-D20B-4CA9-A88A-3BEFC1CC6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7">
                <a:extLst>
                  <a:ext uri="{FF2B5EF4-FFF2-40B4-BE49-F238E27FC236}">
                    <a16:creationId xmlns:a16="http://schemas.microsoft.com/office/drawing/2014/main" id="{FE88189E-3AEE-4A50-9554-E86D97FBD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Line 9">
                <a:extLst>
                  <a:ext uri="{FF2B5EF4-FFF2-40B4-BE49-F238E27FC236}">
                    <a16:creationId xmlns:a16="http://schemas.microsoft.com/office/drawing/2014/main" id="{B88E865E-D8DE-4155-92B1-43354F888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Line 10">
                <a:extLst>
                  <a:ext uri="{FF2B5EF4-FFF2-40B4-BE49-F238E27FC236}">
                    <a16:creationId xmlns:a16="http://schemas.microsoft.com/office/drawing/2014/main" id="{1B846A99-FC93-446F-AFF2-A097FF4E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11">
                <a:extLst>
                  <a:ext uri="{FF2B5EF4-FFF2-40B4-BE49-F238E27FC236}">
                    <a16:creationId xmlns:a16="http://schemas.microsoft.com/office/drawing/2014/main" id="{5D6B79C2-DF98-472F-84C1-32A4D47B5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8652B8A-90D5-4D71-81A0-DDE44D9A930F}"/>
                </a:ext>
              </a:extLst>
            </p:cNvPr>
            <p:cNvGrpSpPr/>
            <p:nvPr/>
          </p:nvGrpSpPr>
          <p:grpSpPr>
            <a:xfrm>
              <a:off x="1527281" y="1587238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60" name="Freeform 6">
                <a:extLst>
                  <a:ext uri="{FF2B5EF4-FFF2-40B4-BE49-F238E27FC236}">
                    <a16:creationId xmlns:a16="http://schemas.microsoft.com/office/drawing/2014/main" id="{0C18C8B1-3E87-4CD5-8B81-1CBC7D074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7">
                <a:extLst>
                  <a:ext uri="{FF2B5EF4-FFF2-40B4-BE49-F238E27FC236}">
                    <a16:creationId xmlns:a16="http://schemas.microsoft.com/office/drawing/2014/main" id="{00229CD7-8B0C-4EEF-B644-B7CA04C48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Line 9">
                <a:extLst>
                  <a:ext uri="{FF2B5EF4-FFF2-40B4-BE49-F238E27FC236}">
                    <a16:creationId xmlns:a16="http://schemas.microsoft.com/office/drawing/2014/main" id="{3ECE9852-03FC-4910-8973-18E878A22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Line 10">
                <a:extLst>
                  <a:ext uri="{FF2B5EF4-FFF2-40B4-BE49-F238E27FC236}">
                    <a16:creationId xmlns:a16="http://schemas.microsoft.com/office/drawing/2014/main" id="{84692EE3-721C-41F0-8CB5-764107773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 11">
                <a:extLst>
                  <a:ext uri="{FF2B5EF4-FFF2-40B4-BE49-F238E27FC236}">
                    <a16:creationId xmlns:a16="http://schemas.microsoft.com/office/drawing/2014/main" id="{C708FA77-E450-45EE-8376-16C12956A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669E9103-3ACE-4877-B99B-44A6DE8709AC}"/>
                </a:ext>
              </a:extLst>
            </p:cNvPr>
            <p:cNvGrpSpPr/>
            <p:nvPr/>
          </p:nvGrpSpPr>
          <p:grpSpPr>
            <a:xfrm>
              <a:off x="786419" y="3201911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72" name="Freeform 6">
                <a:extLst>
                  <a:ext uri="{FF2B5EF4-FFF2-40B4-BE49-F238E27FC236}">
                    <a16:creationId xmlns:a16="http://schemas.microsoft.com/office/drawing/2014/main" id="{5DDCBEFF-B58D-48B2-8002-552324FFD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7">
                <a:extLst>
                  <a:ext uri="{FF2B5EF4-FFF2-40B4-BE49-F238E27FC236}">
                    <a16:creationId xmlns:a16="http://schemas.microsoft.com/office/drawing/2014/main" id="{8BEF0513-6AC9-43A4-A2A0-63C19EEDA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Line 9">
                <a:extLst>
                  <a:ext uri="{FF2B5EF4-FFF2-40B4-BE49-F238E27FC236}">
                    <a16:creationId xmlns:a16="http://schemas.microsoft.com/office/drawing/2014/main" id="{BA6A2360-B5CF-4F65-999B-A65D24AAF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Line 10">
                <a:extLst>
                  <a:ext uri="{FF2B5EF4-FFF2-40B4-BE49-F238E27FC236}">
                    <a16:creationId xmlns:a16="http://schemas.microsoft.com/office/drawing/2014/main" id="{A2D73730-67AA-45EE-A82C-E344697B4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11">
                <a:extLst>
                  <a:ext uri="{FF2B5EF4-FFF2-40B4-BE49-F238E27FC236}">
                    <a16:creationId xmlns:a16="http://schemas.microsoft.com/office/drawing/2014/main" id="{A662CA63-14F6-4B6A-8327-4A230D755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6F11EAF-442D-466B-B20B-F05D2FA21020}"/>
                </a:ext>
              </a:extLst>
            </p:cNvPr>
            <p:cNvGrpSpPr/>
            <p:nvPr/>
          </p:nvGrpSpPr>
          <p:grpSpPr>
            <a:xfrm>
              <a:off x="966471" y="4150679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78" name="Freeform 6">
                <a:extLst>
                  <a:ext uri="{FF2B5EF4-FFF2-40B4-BE49-F238E27FC236}">
                    <a16:creationId xmlns:a16="http://schemas.microsoft.com/office/drawing/2014/main" id="{6D11FE58-0625-4F90-9B56-796CC252E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7">
                <a:extLst>
                  <a:ext uri="{FF2B5EF4-FFF2-40B4-BE49-F238E27FC236}">
                    <a16:creationId xmlns:a16="http://schemas.microsoft.com/office/drawing/2014/main" id="{9411714A-4A8F-4F39-8F47-BEE1DBF5A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Line 9">
                <a:extLst>
                  <a:ext uri="{FF2B5EF4-FFF2-40B4-BE49-F238E27FC236}">
                    <a16:creationId xmlns:a16="http://schemas.microsoft.com/office/drawing/2014/main" id="{DA959FAF-645A-4E53-B509-249DED222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Line 10">
                <a:extLst>
                  <a:ext uri="{FF2B5EF4-FFF2-40B4-BE49-F238E27FC236}">
                    <a16:creationId xmlns:a16="http://schemas.microsoft.com/office/drawing/2014/main" id="{27C50D6C-9BF5-43CA-900E-1AFA1630C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Freeform 11">
                <a:extLst>
                  <a:ext uri="{FF2B5EF4-FFF2-40B4-BE49-F238E27FC236}">
                    <a16:creationId xmlns:a16="http://schemas.microsoft.com/office/drawing/2014/main" id="{E80A7B7D-76EC-4909-B413-006BAD77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A9DBDB7-C164-44D9-8524-E2ED671C8807}"/>
                </a:ext>
              </a:extLst>
            </p:cNvPr>
            <p:cNvGrpSpPr/>
            <p:nvPr/>
          </p:nvGrpSpPr>
          <p:grpSpPr>
            <a:xfrm>
              <a:off x="1470636" y="4751259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84" name="Freeform 6">
                <a:extLst>
                  <a:ext uri="{FF2B5EF4-FFF2-40B4-BE49-F238E27FC236}">
                    <a16:creationId xmlns:a16="http://schemas.microsoft.com/office/drawing/2014/main" id="{3C986B72-9DD5-48E2-A089-057A1B1FE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7">
                <a:extLst>
                  <a:ext uri="{FF2B5EF4-FFF2-40B4-BE49-F238E27FC236}">
                    <a16:creationId xmlns:a16="http://schemas.microsoft.com/office/drawing/2014/main" id="{53BAFDB1-85E6-46F8-8601-624FDAC3E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Line 9">
                <a:extLst>
                  <a:ext uri="{FF2B5EF4-FFF2-40B4-BE49-F238E27FC236}">
                    <a16:creationId xmlns:a16="http://schemas.microsoft.com/office/drawing/2014/main" id="{E7E4743A-60E3-4C4D-B21F-F9CAE7202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Line 10">
                <a:extLst>
                  <a:ext uri="{FF2B5EF4-FFF2-40B4-BE49-F238E27FC236}">
                    <a16:creationId xmlns:a16="http://schemas.microsoft.com/office/drawing/2014/main" id="{B6FA1DD0-89C8-4D23-9A8A-1179923BE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Freeform 11">
                <a:extLst>
                  <a:ext uri="{FF2B5EF4-FFF2-40B4-BE49-F238E27FC236}">
                    <a16:creationId xmlns:a16="http://schemas.microsoft.com/office/drawing/2014/main" id="{9ED32C95-3E33-4412-9270-3E08A8F6D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63EB817C-736D-4658-8397-7F8B4B6936E2}"/>
                </a:ext>
              </a:extLst>
            </p:cNvPr>
            <p:cNvGrpSpPr/>
            <p:nvPr/>
          </p:nvGrpSpPr>
          <p:grpSpPr>
            <a:xfrm>
              <a:off x="2258213" y="5167361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90" name="Freeform 6">
                <a:extLst>
                  <a:ext uri="{FF2B5EF4-FFF2-40B4-BE49-F238E27FC236}">
                    <a16:creationId xmlns:a16="http://schemas.microsoft.com/office/drawing/2014/main" id="{B5EB4293-61D0-449A-8DAB-A6AE1830A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7">
                <a:extLst>
                  <a:ext uri="{FF2B5EF4-FFF2-40B4-BE49-F238E27FC236}">
                    <a16:creationId xmlns:a16="http://schemas.microsoft.com/office/drawing/2014/main" id="{46764FB3-4CAA-4BDC-87E0-57B048C15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Line 9">
                <a:extLst>
                  <a:ext uri="{FF2B5EF4-FFF2-40B4-BE49-F238E27FC236}">
                    <a16:creationId xmlns:a16="http://schemas.microsoft.com/office/drawing/2014/main" id="{C8F718EA-9B47-46AC-9D5A-06D5178EF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Line 10">
                <a:extLst>
                  <a:ext uri="{FF2B5EF4-FFF2-40B4-BE49-F238E27FC236}">
                    <a16:creationId xmlns:a16="http://schemas.microsoft.com/office/drawing/2014/main" id="{DBE0E948-4983-4E9A-AB79-0CC1DD3C3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">
                <a:extLst>
                  <a:ext uri="{FF2B5EF4-FFF2-40B4-BE49-F238E27FC236}">
                    <a16:creationId xmlns:a16="http://schemas.microsoft.com/office/drawing/2014/main" id="{1AEC9636-CCDA-4392-91BD-CF69E92AD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047C4A4-8BF2-46EC-9C9E-25F7E4E11DF7}"/>
                </a:ext>
              </a:extLst>
            </p:cNvPr>
            <p:cNvGrpSpPr/>
            <p:nvPr/>
          </p:nvGrpSpPr>
          <p:grpSpPr>
            <a:xfrm>
              <a:off x="3185373" y="5206255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96" name="Freeform 6">
                <a:extLst>
                  <a:ext uri="{FF2B5EF4-FFF2-40B4-BE49-F238E27FC236}">
                    <a16:creationId xmlns:a16="http://schemas.microsoft.com/office/drawing/2014/main" id="{EA634187-178B-4304-8537-00F2C4C4C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Freeform 7">
                <a:extLst>
                  <a:ext uri="{FF2B5EF4-FFF2-40B4-BE49-F238E27FC236}">
                    <a16:creationId xmlns:a16="http://schemas.microsoft.com/office/drawing/2014/main" id="{2D22B0A9-2D1F-4C16-9A2B-28E12EBEB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Line 9">
                <a:extLst>
                  <a:ext uri="{FF2B5EF4-FFF2-40B4-BE49-F238E27FC236}">
                    <a16:creationId xmlns:a16="http://schemas.microsoft.com/office/drawing/2014/main" id="{72239473-85E2-49EB-BE43-88538DDA4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Line 10">
                <a:extLst>
                  <a:ext uri="{FF2B5EF4-FFF2-40B4-BE49-F238E27FC236}">
                    <a16:creationId xmlns:a16="http://schemas.microsoft.com/office/drawing/2014/main" id="{81B9E79C-D5CF-499D-B348-5E9249729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">
                <a:extLst>
                  <a:ext uri="{FF2B5EF4-FFF2-40B4-BE49-F238E27FC236}">
                    <a16:creationId xmlns:a16="http://schemas.microsoft.com/office/drawing/2014/main" id="{7C72C001-5E96-4E80-891D-F81A536CD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450E603F-14FC-4687-B652-C9DCF44D1353}"/>
                </a:ext>
              </a:extLst>
            </p:cNvPr>
            <p:cNvGrpSpPr/>
            <p:nvPr/>
          </p:nvGrpSpPr>
          <p:grpSpPr>
            <a:xfrm>
              <a:off x="4003935" y="5045413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302" name="Freeform 6">
                <a:extLst>
                  <a:ext uri="{FF2B5EF4-FFF2-40B4-BE49-F238E27FC236}">
                    <a16:creationId xmlns:a16="http://schemas.microsoft.com/office/drawing/2014/main" id="{DF6AAFC7-4C57-44C7-B7A5-5FD16EC15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7">
                <a:extLst>
                  <a:ext uri="{FF2B5EF4-FFF2-40B4-BE49-F238E27FC236}">
                    <a16:creationId xmlns:a16="http://schemas.microsoft.com/office/drawing/2014/main" id="{0B09EF49-1E05-42C6-ACEF-CC776ACCE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Line 9">
                <a:extLst>
                  <a:ext uri="{FF2B5EF4-FFF2-40B4-BE49-F238E27FC236}">
                    <a16:creationId xmlns:a16="http://schemas.microsoft.com/office/drawing/2014/main" id="{81E32BD8-F610-4877-A14C-DC3D3F97B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Line 10">
                <a:extLst>
                  <a:ext uri="{FF2B5EF4-FFF2-40B4-BE49-F238E27FC236}">
                    <a16:creationId xmlns:a16="http://schemas.microsoft.com/office/drawing/2014/main" id="{F08C351F-B0C7-4D59-8223-38DD0E9C6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Freeform 11">
                <a:extLst>
                  <a:ext uri="{FF2B5EF4-FFF2-40B4-BE49-F238E27FC236}">
                    <a16:creationId xmlns:a16="http://schemas.microsoft.com/office/drawing/2014/main" id="{D41905F6-F076-4A41-870C-F52827398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04" name="Group 803">
              <a:extLst>
                <a:ext uri="{FF2B5EF4-FFF2-40B4-BE49-F238E27FC236}">
                  <a16:creationId xmlns:a16="http://schemas.microsoft.com/office/drawing/2014/main" id="{555FBBC0-C764-437E-9FCC-BEAB8D8DEAD6}"/>
                </a:ext>
              </a:extLst>
            </p:cNvPr>
            <p:cNvGrpSpPr/>
            <p:nvPr/>
          </p:nvGrpSpPr>
          <p:grpSpPr>
            <a:xfrm>
              <a:off x="1032647" y="2286655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805" name="Freeform 6">
                <a:extLst>
                  <a:ext uri="{FF2B5EF4-FFF2-40B4-BE49-F238E27FC236}">
                    <a16:creationId xmlns:a16="http://schemas.microsoft.com/office/drawing/2014/main" id="{8DD3275C-1097-405A-873A-CA355CC90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6" name="Freeform 7">
                <a:extLst>
                  <a:ext uri="{FF2B5EF4-FFF2-40B4-BE49-F238E27FC236}">
                    <a16:creationId xmlns:a16="http://schemas.microsoft.com/office/drawing/2014/main" id="{8385E648-B057-4343-97EC-FCFE433F6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7" name="Line 9">
                <a:extLst>
                  <a:ext uri="{FF2B5EF4-FFF2-40B4-BE49-F238E27FC236}">
                    <a16:creationId xmlns:a16="http://schemas.microsoft.com/office/drawing/2014/main" id="{D0F55770-6456-47A1-90CA-454B778A8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8" name="Line 10">
                <a:extLst>
                  <a:ext uri="{FF2B5EF4-FFF2-40B4-BE49-F238E27FC236}">
                    <a16:creationId xmlns:a16="http://schemas.microsoft.com/office/drawing/2014/main" id="{D1D84A7E-E3A8-4911-8C39-C4FECDAB0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9" name="Freeform 11">
                <a:extLst>
                  <a:ext uri="{FF2B5EF4-FFF2-40B4-BE49-F238E27FC236}">
                    <a16:creationId xmlns:a16="http://schemas.microsoft.com/office/drawing/2014/main" id="{97E1B8C1-2AD2-4624-B406-E94D7074F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10" name="Group 809">
              <a:extLst>
                <a:ext uri="{FF2B5EF4-FFF2-40B4-BE49-F238E27FC236}">
                  <a16:creationId xmlns:a16="http://schemas.microsoft.com/office/drawing/2014/main" id="{8D89C849-9D08-4096-AF22-CFA14A2E874F}"/>
                </a:ext>
              </a:extLst>
            </p:cNvPr>
            <p:cNvGrpSpPr/>
            <p:nvPr/>
          </p:nvGrpSpPr>
          <p:grpSpPr>
            <a:xfrm>
              <a:off x="3032288" y="1149323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811" name="Freeform 6">
                <a:extLst>
                  <a:ext uri="{FF2B5EF4-FFF2-40B4-BE49-F238E27FC236}">
                    <a16:creationId xmlns:a16="http://schemas.microsoft.com/office/drawing/2014/main" id="{280280C7-6DE6-4512-AB30-7EB4315C8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2" name="Freeform 7">
                <a:extLst>
                  <a:ext uri="{FF2B5EF4-FFF2-40B4-BE49-F238E27FC236}">
                    <a16:creationId xmlns:a16="http://schemas.microsoft.com/office/drawing/2014/main" id="{F6F37ABD-F889-42DF-AB9B-95D0E02E5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3" name="Line 9">
                <a:extLst>
                  <a:ext uri="{FF2B5EF4-FFF2-40B4-BE49-F238E27FC236}">
                    <a16:creationId xmlns:a16="http://schemas.microsoft.com/office/drawing/2014/main" id="{C627FB2E-83A9-4C95-AF12-BAA7A6F76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4" name="Line 10">
                <a:extLst>
                  <a:ext uri="{FF2B5EF4-FFF2-40B4-BE49-F238E27FC236}">
                    <a16:creationId xmlns:a16="http://schemas.microsoft.com/office/drawing/2014/main" id="{9CDFCA89-A969-400C-8F05-4D92F2338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5" name="Freeform 11">
                <a:extLst>
                  <a:ext uri="{FF2B5EF4-FFF2-40B4-BE49-F238E27FC236}">
                    <a16:creationId xmlns:a16="http://schemas.microsoft.com/office/drawing/2014/main" id="{0620DA56-86CC-4A65-BAAD-877C24682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8F51CF94-DC15-46B9-9401-07B2D5FFAD9B}"/>
                </a:ext>
              </a:extLst>
            </p:cNvPr>
            <p:cNvGrpSpPr/>
            <p:nvPr/>
          </p:nvGrpSpPr>
          <p:grpSpPr>
            <a:xfrm>
              <a:off x="5145010" y="3003954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24" name="Freeform 6">
                <a:extLst>
                  <a:ext uri="{FF2B5EF4-FFF2-40B4-BE49-F238E27FC236}">
                    <a16:creationId xmlns:a16="http://schemas.microsoft.com/office/drawing/2014/main" id="{819ED5F7-FF9A-4DB7-9C9C-DFD5E6959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7">
                <a:extLst>
                  <a:ext uri="{FF2B5EF4-FFF2-40B4-BE49-F238E27FC236}">
                    <a16:creationId xmlns:a16="http://schemas.microsoft.com/office/drawing/2014/main" id="{7C99CAB4-186C-41F1-AB3F-C25C36517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Line 9">
                <a:extLst>
                  <a:ext uri="{FF2B5EF4-FFF2-40B4-BE49-F238E27FC236}">
                    <a16:creationId xmlns:a16="http://schemas.microsoft.com/office/drawing/2014/main" id="{2A44BB58-0CC1-41E8-80B0-BFA457534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Line 10">
                <a:extLst>
                  <a:ext uri="{FF2B5EF4-FFF2-40B4-BE49-F238E27FC236}">
                    <a16:creationId xmlns:a16="http://schemas.microsoft.com/office/drawing/2014/main" id="{51DEEC2E-B9CE-4432-952D-004EFD56B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11">
                <a:extLst>
                  <a:ext uri="{FF2B5EF4-FFF2-40B4-BE49-F238E27FC236}">
                    <a16:creationId xmlns:a16="http://schemas.microsoft.com/office/drawing/2014/main" id="{EE4397E3-3471-45A7-A52A-F691E7983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30B3CE2-942A-437F-AAFF-8CB21635CA33}"/>
                </a:ext>
              </a:extLst>
            </p:cNvPr>
            <p:cNvGrpSpPr/>
            <p:nvPr/>
          </p:nvGrpSpPr>
          <p:grpSpPr>
            <a:xfrm>
              <a:off x="4408513" y="1596748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36" name="Freeform 6">
                <a:extLst>
                  <a:ext uri="{FF2B5EF4-FFF2-40B4-BE49-F238E27FC236}">
                    <a16:creationId xmlns:a16="http://schemas.microsoft.com/office/drawing/2014/main" id="{A58DC678-FB44-44ED-84D8-E70D89478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7">
                <a:extLst>
                  <a:ext uri="{FF2B5EF4-FFF2-40B4-BE49-F238E27FC236}">
                    <a16:creationId xmlns:a16="http://schemas.microsoft.com/office/drawing/2014/main" id="{62008ECD-BC57-42CB-9C6A-85910F7E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Line 9">
                <a:extLst>
                  <a:ext uri="{FF2B5EF4-FFF2-40B4-BE49-F238E27FC236}">
                    <a16:creationId xmlns:a16="http://schemas.microsoft.com/office/drawing/2014/main" id="{AA70938D-702C-4A66-9DD2-7C7C456D6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Line 10">
                <a:extLst>
                  <a:ext uri="{FF2B5EF4-FFF2-40B4-BE49-F238E27FC236}">
                    <a16:creationId xmlns:a16="http://schemas.microsoft.com/office/drawing/2014/main" id="{15619A9E-35FF-4D55-80C8-3722E6F8A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11">
                <a:extLst>
                  <a:ext uri="{FF2B5EF4-FFF2-40B4-BE49-F238E27FC236}">
                    <a16:creationId xmlns:a16="http://schemas.microsoft.com/office/drawing/2014/main" id="{5CA2B63A-6023-4456-B050-F506D1389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27821A0E-4C4F-47A8-B739-DE3C9306BF89}"/>
                </a:ext>
              </a:extLst>
            </p:cNvPr>
            <p:cNvGrpSpPr/>
            <p:nvPr/>
          </p:nvGrpSpPr>
          <p:grpSpPr>
            <a:xfrm>
              <a:off x="4609773" y="4587876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308" name="Freeform 6">
                <a:extLst>
                  <a:ext uri="{FF2B5EF4-FFF2-40B4-BE49-F238E27FC236}">
                    <a16:creationId xmlns:a16="http://schemas.microsoft.com/office/drawing/2014/main" id="{742727E5-03D9-4404-B891-96DC06F98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 7">
                <a:extLst>
                  <a:ext uri="{FF2B5EF4-FFF2-40B4-BE49-F238E27FC236}">
                    <a16:creationId xmlns:a16="http://schemas.microsoft.com/office/drawing/2014/main" id="{0D478591-BFD0-479D-B529-2204FF212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Line 9">
                <a:extLst>
                  <a:ext uri="{FF2B5EF4-FFF2-40B4-BE49-F238E27FC236}">
                    <a16:creationId xmlns:a16="http://schemas.microsoft.com/office/drawing/2014/main" id="{9F922E77-A0B0-4B3F-81E7-D8BE736D8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Line 10">
                <a:extLst>
                  <a:ext uri="{FF2B5EF4-FFF2-40B4-BE49-F238E27FC236}">
                    <a16:creationId xmlns:a16="http://schemas.microsoft.com/office/drawing/2014/main" id="{3151493B-19D4-4449-850A-E358FE176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11">
                <a:extLst>
                  <a:ext uri="{FF2B5EF4-FFF2-40B4-BE49-F238E27FC236}">
                    <a16:creationId xmlns:a16="http://schemas.microsoft.com/office/drawing/2014/main" id="{5F3D8437-358E-4E5F-A6C7-D644DF406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59C0C245-25D5-4C9A-BCF2-3065785A1234}"/>
                </a:ext>
              </a:extLst>
            </p:cNvPr>
            <p:cNvGrpSpPr/>
            <p:nvPr/>
          </p:nvGrpSpPr>
          <p:grpSpPr>
            <a:xfrm>
              <a:off x="5069977" y="3951809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314" name="Freeform 6">
                <a:extLst>
                  <a:ext uri="{FF2B5EF4-FFF2-40B4-BE49-F238E27FC236}">
                    <a16:creationId xmlns:a16="http://schemas.microsoft.com/office/drawing/2014/main" id="{2DD9F251-21E9-4F54-9444-3C5EC553C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Freeform 7">
                <a:extLst>
                  <a:ext uri="{FF2B5EF4-FFF2-40B4-BE49-F238E27FC236}">
                    <a16:creationId xmlns:a16="http://schemas.microsoft.com/office/drawing/2014/main" id="{7FF7E352-D2D2-4798-AF41-660CF5D15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Line 9">
                <a:extLst>
                  <a:ext uri="{FF2B5EF4-FFF2-40B4-BE49-F238E27FC236}">
                    <a16:creationId xmlns:a16="http://schemas.microsoft.com/office/drawing/2014/main" id="{9EAFBB31-56F6-4F69-9C5F-791DDED24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Line 10">
                <a:extLst>
                  <a:ext uri="{FF2B5EF4-FFF2-40B4-BE49-F238E27FC236}">
                    <a16:creationId xmlns:a16="http://schemas.microsoft.com/office/drawing/2014/main" id="{6CCDF502-EFB5-430A-90C3-D796412B5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11">
                <a:extLst>
                  <a:ext uri="{FF2B5EF4-FFF2-40B4-BE49-F238E27FC236}">
                    <a16:creationId xmlns:a16="http://schemas.microsoft.com/office/drawing/2014/main" id="{DE913145-F49D-41BF-AC1B-7C83FDA8C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DFD2BF8-54D9-4C48-B273-C9AF491D2A94}"/>
                </a:ext>
              </a:extLst>
            </p:cNvPr>
            <p:cNvGrpSpPr/>
            <p:nvPr/>
          </p:nvGrpSpPr>
          <p:grpSpPr>
            <a:xfrm>
              <a:off x="4879299" y="2190278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30" name="Freeform 6">
                <a:extLst>
                  <a:ext uri="{FF2B5EF4-FFF2-40B4-BE49-F238E27FC236}">
                    <a16:creationId xmlns:a16="http://schemas.microsoft.com/office/drawing/2014/main" id="{6BC6A071-62BB-4802-AC2A-5561EABCD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7">
                <a:extLst>
                  <a:ext uri="{FF2B5EF4-FFF2-40B4-BE49-F238E27FC236}">
                    <a16:creationId xmlns:a16="http://schemas.microsoft.com/office/drawing/2014/main" id="{83BCECE9-0A0B-4A8B-83EF-9A133923B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Line 9">
                <a:extLst>
                  <a:ext uri="{FF2B5EF4-FFF2-40B4-BE49-F238E27FC236}">
                    <a16:creationId xmlns:a16="http://schemas.microsoft.com/office/drawing/2014/main" id="{D260579D-8A0A-4952-9F9B-20FC559C9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Line 10">
                <a:extLst>
                  <a:ext uri="{FF2B5EF4-FFF2-40B4-BE49-F238E27FC236}">
                    <a16:creationId xmlns:a16="http://schemas.microsoft.com/office/drawing/2014/main" id="{DB20F058-D444-4996-9382-E7EC640BE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11">
                <a:extLst>
                  <a:ext uri="{FF2B5EF4-FFF2-40B4-BE49-F238E27FC236}">
                    <a16:creationId xmlns:a16="http://schemas.microsoft.com/office/drawing/2014/main" id="{C3EEEC35-4BA4-46A9-AF94-5D1990F25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255F3B90-5992-467A-BC41-065FDC9F315B}"/>
                </a:ext>
              </a:extLst>
            </p:cNvPr>
            <p:cNvSpPr/>
            <p:nvPr/>
          </p:nvSpPr>
          <p:spPr>
            <a:xfrm>
              <a:off x="492414" y="938081"/>
              <a:ext cx="5278204" cy="5278198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F92AA61-1454-4FE0-8328-43E379AA445B}"/>
                </a:ext>
              </a:extLst>
            </p:cNvPr>
            <p:cNvSpPr/>
            <p:nvPr/>
          </p:nvSpPr>
          <p:spPr>
            <a:xfrm>
              <a:off x="2050318" y="2522348"/>
              <a:ext cx="2152760" cy="2152759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6D6155-E00F-477B-AD14-5F1EF735F5F5}"/>
                </a:ext>
              </a:extLst>
            </p:cNvPr>
            <p:cNvGrpSpPr/>
            <p:nvPr/>
          </p:nvGrpSpPr>
          <p:grpSpPr>
            <a:xfrm>
              <a:off x="2262218" y="3134822"/>
              <a:ext cx="306170" cy="752558"/>
              <a:chOff x="3046413" y="2012950"/>
              <a:chExt cx="1851025" cy="4549776"/>
            </a:xfrm>
            <a:solidFill>
              <a:schemeClr val="accent4"/>
            </a:solidFill>
          </p:grpSpPr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53B2D22F-C8A5-4D48-BC1C-5C23C9679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D9D31636-4CC7-4321-945D-0A7EF1288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9">
                <a:extLst>
                  <a:ext uri="{FF2B5EF4-FFF2-40B4-BE49-F238E27FC236}">
                    <a16:creationId xmlns:a16="http://schemas.microsoft.com/office/drawing/2014/main" id="{A7001469-D22F-4321-9C43-B535008CB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10">
                <a:extLst>
                  <a:ext uri="{FF2B5EF4-FFF2-40B4-BE49-F238E27FC236}">
                    <a16:creationId xmlns:a16="http://schemas.microsoft.com/office/drawing/2014/main" id="{BB24ABA3-8460-4A8D-BF42-D23741D7A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1A51E98E-38E4-44F9-AFBE-B1DF5AF4F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A1FC4C0-4D58-4EFB-9C99-26ABC027D289}"/>
                </a:ext>
              </a:extLst>
            </p:cNvPr>
            <p:cNvGrpSpPr/>
            <p:nvPr/>
          </p:nvGrpSpPr>
          <p:grpSpPr>
            <a:xfrm>
              <a:off x="2584168" y="2733442"/>
              <a:ext cx="306170" cy="752558"/>
              <a:chOff x="3046413" y="2012950"/>
              <a:chExt cx="1851025" cy="4549776"/>
            </a:xfrm>
            <a:solidFill>
              <a:schemeClr val="accent4"/>
            </a:solidFill>
          </p:grpSpPr>
          <p:sp>
            <p:nvSpPr>
              <p:cNvPr id="66" name="Freeform 6">
                <a:extLst>
                  <a:ext uri="{FF2B5EF4-FFF2-40B4-BE49-F238E27FC236}">
                    <a16:creationId xmlns:a16="http://schemas.microsoft.com/office/drawing/2014/main" id="{9D6778C7-81A9-4C0A-B423-0B7CCD849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338F30E9-3B16-45A1-A588-E47D1DCA6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Line 9">
                <a:extLst>
                  <a:ext uri="{FF2B5EF4-FFF2-40B4-BE49-F238E27FC236}">
                    <a16:creationId xmlns:a16="http://schemas.microsoft.com/office/drawing/2014/main" id="{E34061EF-6F7E-41A0-BBC6-A364C1119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Line 10">
                <a:extLst>
                  <a:ext uri="{FF2B5EF4-FFF2-40B4-BE49-F238E27FC236}">
                    <a16:creationId xmlns:a16="http://schemas.microsoft.com/office/drawing/2014/main" id="{5D16D15A-F90C-49B6-AAA8-62104ACCC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8C865ECF-B529-4233-BBCC-A51D5A8A4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17620A2-EC40-43A6-94F9-E93E5C4A5428}"/>
                </a:ext>
              </a:extLst>
            </p:cNvPr>
            <p:cNvGrpSpPr/>
            <p:nvPr/>
          </p:nvGrpSpPr>
          <p:grpSpPr>
            <a:xfrm>
              <a:off x="2978431" y="2650475"/>
              <a:ext cx="306170" cy="752558"/>
              <a:chOff x="3046413" y="2012950"/>
              <a:chExt cx="1851025" cy="4549776"/>
            </a:xfrm>
            <a:solidFill>
              <a:schemeClr val="accent4"/>
            </a:solidFill>
          </p:grpSpPr>
          <p:sp>
            <p:nvSpPr>
              <p:cNvPr id="126" name="Freeform 6">
                <a:extLst>
                  <a:ext uri="{FF2B5EF4-FFF2-40B4-BE49-F238E27FC236}">
                    <a16:creationId xmlns:a16="http://schemas.microsoft.com/office/drawing/2014/main" id="{753921DD-B43F-4ED8-9D63-B3588E0C4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7">
                <a:extLst>
                  <a:ext uri="{FF2B5EF4-FFF2-40B4-BE49-F238E27FC236}">
                    <a16:creationId xmlns:a16="http://schemas.microsoft.com/office/drawing/2014/main" id="{FF4C763C-896D-48C7-BC51-FD6DD8565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Line 9">
                <a:extLst>
                  <a:ext uri="{FF2B5EF4-FFF2-40B4-BE49-F238E27FC236}">
                    <a16:creationId xmlns:a16="http://schemas.microsoft.com/office/drawing/2014/main" id="{D277D1D3-4F9D-4C3A-870E-643E8E0E7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Line 10">
                <a:extLst>
                  <a:ext uri="{FF2B5EF4-FFF2-40B4-BE49-F238E27FC236}">
                    <a16:creationId xmlns:a16="http://schemas.microsoft.com/office/drawing/2014/main" id="{149AC658-ABA5-4BB1-B2D7-5BD70609E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1">
                <a:extLst>
                  <a:ext uri="{FF2B5EF4-FFF2-40B4-BE49-F238E27FC236}">
                    <a16:creationId xmlns:a16="http://schemas.microsoft.com/office/drawing/2014/main" id="{81DB61D8-C69A-41B9-9074-0A0BE9ABCD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0F320F5-B1ED-4C77-8955-D71F315A7A84}"/>
                </a:ext>
              </a:extLst>
            </p:cNvPr>
            <p:cNvGrpSpPr/>
            <p:nvPr/>
          </p:nvGrpSpPr>
          <p:grpSpPr>
            <a:xfrm>
              <a:off x="3743255" y="3156946"/>
              <a:ext cx="306170" cy="752558"/>
              <a:chOff x="3046413" y="2012950"/>
              <a:chExt cx="1851025" cy="4549776"/>
            </a:xfrm>
            <a:solidFill>
              <a:schemeClr val="accent4"/>
            </a:solidFill>
          </p:grpSpPr>
          <p:sp>
            <p:nvSpPr>
              <p:cNvPr id="132" name="Freeform 6">
                <a:extLst>
                  <a:ext uri="{FF2B5EF4-FFF2-40B4-BE49-F238E27FC236}">
                    <a16:creationId xmlns:a16="http://schemas.microsoft.com/office/drawing/2014/main" id="{EBB37BF2-081B-4FA2-9980-47AFA600E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7">
                <a:extLst>
                  <a:ext uri="{FF2B5EF4-FFF2-40B4-BE49-F238E27FC236}">
                    <a16:creationId xmlns:a16="http://schemas.microsoft.com/office/drawing/2014/main" id="{E63F8014-9971-454B-8734-EE00E1BB7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Line 9">
                <a:extLst>
                  <a:ext uri="{FF2B5EF4-FFF2-40B4-BE49-F238E27FC236}">
                    <a16:creationId xmlns:a16="http://schemas.microsoft.com/office/drawing/2014/main" id="{95A9E4D2-6479-4F56-8946-2EC5BDF25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Line 10">
                <a:extLst>
                  <a:ext uri="{FF2B5EF4-FFF2-40B4-BE49-F238E27FC236}">
                    <a16:creationId xmlns:a16="http://schemas.microsoft.com/office/drawing/2014/main" id="{67C63C78-F28A-4EE0-BB71-F133365F9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1">
                <a:extLst>
                  <a:ext uri="{FF2B5EF4-FFF2-40B4-BE49-F238E27FC236}">
                    <a16:creationId xmlns:a16="http://schemas.microsoft.com/office/drawing/2014/main" id="{968C7FB4-4A44-45C0-87AF-A8AE9A012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6CD9ED7-3525-43FC-8C61-9143FA926781}"/>
                </a:ext>
              </a:extLst>
            </p:cNvPr>
            <p:cNvGrpSpPr/>
            <p:nvPr/>
          </p:nvGrpSpPr>
          <p:grpSpPr>
            <a:xfrm>
              <a:off x="2544801" y="3692917"/>
              <a:ext cx="306170" cy="752558"/>
              <a:chOff x="3046413" y="2012950"/>
              <a:chExt cx="1851025" cy="4549776"/>
            </a:xfrm>
            <a:solidFill>
              <a:schemeClr val="accent4"/>
            </a:solidFill>
          </p:grpSpPr>
          <p:sp>
            <p:nvSpPr>
              <p:cNvPr id="140" name="Freeform 6">
                <a:extLst>
                  <a:ext uri="{FF2B5EF4-FFF2-40B4-BE49-F238E27FC236}">
                    <a16:creationId xmlns:a16="http://schemas.microsoft.com/office/drawing/2014/main" id="{7B09306C-04DF-4386-806D-D62D9B118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7">
                <a:extLst>
                  <a:ext uri="{FF2B5EF4-FFF2-40B4-BE49-F238E27FC236}">
                    <a16:creationId xmlns:a16="http://schemas.microsoft.com/office/drawing/2014/main" id="{EB58D62F-B043-4B38-BAC4-CEAC58E50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Line 9">
                <a:extLst>
                  <a:ext uri="{FF2B5EF4-FFF2-40B4-BE49-F238E27FC236}">
                    <a16:creationId xmlns:a16="http://schemas.microsoft.com/office/drawing/2014/main" id="{D0A2A664-2247-4945-87CA-3C41CE209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Line 10">
                <a:extLst>
                  <a:ext uri="{FF2B5EF4-FFF2-40B4-BE49-F238E27FC236}">
                    <a16:creationId xmlns:a16="http://schemas.microsoft.com/office/drawing/2014/main" id="{C442CB45-0330-4498-A1B9-88AB07599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1">
                <a:extLst>
                  <a:ext uri="{FF2B5EF4-FFF2-40B4-BE49-F238E27FC236}">
                    <a16:creationId xmlns:a16="http://schemas.microsoft.com/office/drawing/2014/main" id="{656B6275-FA8F-4AD2-B7E7-BAAC77885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BD7B01-62F0-4E38-BE30-414EB94461BD}"/>
                </a:ext>
              </a:extLst>
            </p:cNvPr>
            <p:cNvGrpSpPr/>
            <p:nvPr/>
          </p:nvGrpSpPr>
          <p:grpSpPr>
            <a:xfrm>
              <a:off x="2981264" y="3774485"/>
              <a:ext cx="306170" cy="752558"/>
              <a:chOff x="3046413" y="2012950"/>
              <a:chExt cx="1851025" cy="4549776"/>
            </a:xfrm>
            <a:solidFill>
              <a:schemeClr val="accent4"/>
            </a:solidFill>
          </p:grpSpPr>
          <p:sp>
            <p:nvSpPr>
              <p:cNvPr id="146" name="Freeform 6">
                <a:extLst>
                  <a:ext uri="{FF2B5EF4-FFF2-40B4-BE49-F238E27FC236}">
                    <a16:creationId xmlns:a16="http://schemas.microsoft.com/office/drawing/2014/main" id="{A3C43103-70AB-4C2E-A2A4-717786D12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7">
                <a:extLst>
                  <a:ext uri="{FF2B5EF4-FFF2-40B4-BE49-F238E27FC236}">
                    <a16:creationId xmlns:a16="http://schemas.microsoft.com/office/drawing/2014/main" id="{E1A78BED-73E8-4A05-859C-CA801B081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:a16="http://schemas.microsoft.com/office/drawing/2014/main" id="{C966ED4B-1283-4662-B5C2-6833AE4B6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Line 10">
                <a:extLst>
                  <a:ext uri="{FF2B5EF4-FFF2-40B4-BE49-F238E27FC236}">
                    <a16:creationId xmlns:a16="http://schemas.microsoft.com/office/drawing/2014/main" id="{87EDB799-68B4-47F3-A256-D3FBB2348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1">
                <a:extLst>
                  <a:ext uri="{FF2B5EF4-FFF2-40B4-BE49-F238E27FC236}">
                    <a16:creationId xmlns:a16="http://schemas.microsoft.com/office/drawing/2014/main" id="{A2A919D3-BC8E-4577-AC8B-38B9E3F56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EAC0837-1472-48C6-8AF5-09208C6FA119}"/>
                </a:ext>
              </a:extLst>
            </p:cNvPr>
            <p:cNvGrpSpPr/>
            <p:nvPr/>
          </p:nvGrpSpPr>
          <p:grpSpPr>
            <a:xfrm>
              <a:off x="3971912" y="2017863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158" name="Freeform 6">
                <a:extLst>
                  <a:ext uri="{FF2B5EF4-FFF2-40B4-BE49-F238E27FC236}">
                    <a16:creationId xmlns:a16="http://schemas.microsoft.com/office/drawing/2014/main" id="{70DCB40B-8B7E-4B71-9481-F8CC08F48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7">
                <a:extLst>
                  <a:ext uri="{FF2B5EF4-FFF2-40B4-BE49-F238E27FC236}">
                    <a16:creationId xmlns:a16="http://schemas.microsoft.com/office/drawing/2014/main" id="{B51C4C84-D979-4EFC-94BC-3B17EC152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Line 9">
                <a:extLst>
                  <a:ext uri="{FF2B5EF4-FFF2-40B4-BE49-F238E27FC236}">
                    <a16:creationId xmlns:a16="http://schemas.microsoft.com/office/drawing/2014/main" id="{6BD27C9F-302F-423C-BB99-A6983A618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Line 10">
                <a:extLst>
                  <a:ext uri="{FF2B5EF4-FFF2-40B4-BE49-F238E27FC236}">
                    <a16:creationId xmlns:a16="http://schemas.microsoft.com/office/drawing/2014/main" id="{D1E4EB27-4F2A-4DF1-B465-1F5DD0899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1">
                <a:extLst>
                  <a:ext uri="{FF2B5EF4-FFF2-40B4-BE49-F238E27FC236}">
                    <a16:creationId xmlns:a16="http://schemas.microsoft.com/office/drawing/2014/main" id="{27965B2A-C62F-4C46-AD06-B34F0B4AA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812586E-56FC-4DF3-9DB6-F7B16937F5E7}"/>
                </a:ext>
              </a:extLst>
            </p:cNvPr>
            <p:cNvGrpSpPr/>
            <p:nvPr/>
          </p:nvGrpSpPr>
          <p:grpSpPr>
            <a:xfrm>
              <a:off x="3347255" y="1690862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576E09EC-0D0A-4123-8457-9C772CAD2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7">
                <a:extLst>
                  <a:ext uri="{FF2B5EF4-FFF2-40B4-BE49-F238E27FC236}">
                    <a16:creationId xmlns:a16="http://schemas.microsoft.com/office/drawing/2014/main" id="{762D2CD1-DA59-4EE8-94F4-E97E20022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Line 9">
                <a:extLst>
                  <a:ext uri="{FF2B5EF4-FFF2-40B4-BE49-F238E27FC236}">
                    <a16:creationId xmlns:a16="http://schemas.microsoft.com/office/drawing/2014/main" id="{4E91CCC8-884E-4204-92EC-95B469747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Line 10">
                <a:extLst>
                  <a:ext uri="{FF2B5EF4-FFF2-40B4-BE49-F238E27FC236}">
                    <a16:creationId xmlns:a16="http://schemas.microsoft.com/office/drawing/2014/main" id="{FEA548DD-A5C3-4E2C-9D51-13836F317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1">
                <a:extLst>
                  <a:ext uri="{FF2B5EF4-FFF2-40B4-BE49-F238E27FC236}">
                    <a16:creationId xmlns:a16="http://schemas.microsoft.com/office/drawing/2014/main" id="{A9C4E95C-2029-4109-9944-2E1CD3932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C909575-F7D8-4F72-BEC6-906FFE823765}"/>
                </a:ext>
              </a:extLst>
            </p:cNvPr>
            <p:cNvGrpSpPr/>
            <p:nvPr/>
          </p:nvGrpSpPr>
          <p:grpSpPr>
            <a:xfrm>
              <a:off x="2655521" y="1657323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170" name="Freeform 6">
                <a:extLst>
                  <a:ext uri="{FF2B5EF4-FFF2-40B4-BE49-F238E27FC236}">
                    <a16:creationId xmlns:a16="http://schemas.microsoft.com/office/drawing/2014/main" id="{C4659FBA-E6B1-4D77-8540-F6FBD34C6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7">
                <a:extLst>
                  <a:ext uri="{FF2B5EF4-FFF2-40B4-BE49-F238E27FC236}">
                    <a16:creationId xmlns:a16="http://schemas.microsoft.com/office/drawing/2014/main" id="{5E76E01E-0545-4260-AAE1-045380788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Line 9">
                <a:extLst>
                  <a:ext uri="{FF2B5EF4-FFF2-40B4-BE49-F238E27FC236}">
                    <a16:creationId xmlns:a16="http://schemas.microsoft.com/office/drawing/2014/main" id="{DDF7C93E-34D6-4E1F-9C76-64F81AE08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Line 10">
                <a:extLst>
                  <a:ext uri="{FF2B5EF4-FFF2-40B4-BE49-F238E27FC236}">
                    <a16:creationId xmlns:a16="http://schemas.microsoft.com/office/drawing/2014/main" id="{38528A31-FD9B-4497-8DF8-90D930FB8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1">
                <a:extLst>
                  <a:ext uri="{FF2B5EF4-FFF2-40B4-BE49-F238E27FC236}">
                    <a16:creationId xmlns:a16="http://schemas.microsoft.com/office/drawing/2014/main" id="{519F0D54-1E69-4040-8D9F-8B95856D1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FEF53C3-2FB3-412E-B591-8B2849561B4D}"/>
                </a:ext>
              </a:extLst>
            </p:cNvPr>
            <p:cNvGrpSpPr/>
            <p:nvPr/>
          </p:nvGrpSpPr>
          <p:grpSpPr>
            <a:xfrm>
              <a:off x="1993134" y="1959170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176" name="Freeform 6">
                <a:extLst>
                  <a:ext uri="{FF2B5EF4-FFF2-40B4-BE49-F238E27FC236}">
                    <a16:creationId xmlns:a16="http://schemas.microsoft.com/office/drawing/2014/main" id="{10F93788-D80D-49E1-A0F1-6A1BF9C0E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7">
                <a:extLst>
                  <a:ext uri="{FF2B5EF4-FFF2-40B4-BE49-F238E27FC236}">
                    <a16:creationId xmlns:a16="http://schemas.microsoft.com/office/drawing/2014/main" id="{C83DDB38-6F83-4DCC-A810-23B7D8736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Line 9">
                <a:extLst>
                  <a:ext uri="{FF2B5EF4-FFF2-40B4-BE49-F238E27FC236}">
                    <a16:creationId xmlns:a16="http://schemas.microsoft.com/office/drawing/2014/main" id="{E693B820-8160-47E3-9B45-57A2EE4AD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Line 10">
                <a:extLst>
                  <a:ext uri="{FF2B5EF4-FFF2-40B4-BE49-F238E27FC236}">
                    <a16:creationId xmlns:a16="http://schemas.microsoft.com/office/drawing/2014/main" id="{828718E9-98DC-45C2-BF91-DB0A7479D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 11">
                <a:extLst>
                  <a:ext uri="{FF2B5EF4-FFF2-40B4-BE49-F238E27FC236}">
                    <a16:creationId xmlns:a16="http://schemas.microsoft.com/office/drawing/2014/main" id="{8B5BAD78-4433-40FA-BFF2-D9AA5778C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F0F0FBC-CF42-47F4-93BA-ADD1DE9439B2}"/>
                </a:ext>
              </a:extLst>
            </p:cNvPr>
            <p:cNvGrpSpPr/>
            <p:nvPr/>
          </p:nvGrpSpPr>
          <p:grpSpPr>
            <a:xfrm>
              <a:off x="1460296" y="2680897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182" name="Freeform 6">
                <a:extLst>
                  <a:ext uri="{FF2B5EF4-FFF2-40B4-BE49-F238E27FC236}">
                    <a16:creationId xmlns:a16="http://schemas.microsoft.com/office/drawing/2014/main" id="{1156C318-2B66-4BC8-9A29-AA36638BF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7">
                <a:extLst>
                  <a:ext uri="{FF2B5EF4-FFF2-40B4-BE49-F238E27FC236}">
                    <a16:creationId xmlns:a16="http://schemas.microsoft.com/office/drawing/2014/main" id="{A49B0ED1-A7CD-4176-9894-DDDF42507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Line 9">
                <a:extLst>
                  <a:ext uri="{FF2B5EF4-FFF2-40B4-BE49-F238E27FC236}">
                    <a16:creationId xmlns:a16="http://schemas.microsoft.com/office/drawing/2014/main" id="{C17C8B42-5537-4C86-9CAE-CDD6D3857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Line 10">
                <a:extLst>
                  <a:ext uri="{FF2B5EF4-FFF2-40B4-BE49-F238E27FC236}">
                    <a16:creationId xmlns:a16="http://schemas.microsoft.com/office/drawing/2014/main" id="{90E20DDA-430D-4EB2-990B-C47FC6ED1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1">
                <a:extLst>
                  <a:ext uri="{FF2B5EF4-FFF2-40B4-BE49-F238E27FC236}">
                    <a16:creationId xmlns:a16="http://schemas.microsoft.com/office/drawing/2014/main" id="{C70A02F3-A35C-4041-92C7-7BC453223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4E470234-80A5-46C3-A571-62C021E383F3}"/>
                </a:ext>
              </a:extLst>
            </p:cNvPr>
            <p:cNvGrpSpPr/>
            <p:nvPr/>
          </p:nvGrpSpPr>
          <p:grpSpPr>
            <a:xfrm>
              <a:off x="1509838" y="3686074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188" name="Freeform 6">
                <a:extLst>
                  <a:ext uri="{FF2B5EF4-FFF2-40B4-BE49-F238E27FC236}">
                    <a16:creationId xmlns:a16="http://schemas.microsoft.com/office/drawing/2014/main" id="{2CCEA151-7BE3-4010-893D-B7F15B9E7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7">
                <a:extLst>
                  <a:ext uri="{FF2B5EF4-FFF2-40B4-BE49-F238E27FC236}">
                    <a16:creationId xmlns:a16="http://schemas.microsoft.com/office/drawing/2014/main" id="{78C4112D-F4E0-40B0-AA2F-BD078C421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Line 9">
                <a:extLst>
                  <a:ext uri="{FF2B5EF4-FFF2-40B4-BE49-F238E27FC236}">
                    <a16:creationId xmlns:a16="http://schemas.microsoft.com/office/drawing/2014/main" id="{E0D703B7-A832-4AA0-A1C5-FE4787AF1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Line 10">
                <a:extLst>
                  <a:ext uri="{FF2B5EF4-FFF2-40B4-BE49-F238E27FC236}">
                    <a16:creationId xmlns:a16="http://schemas.microsoft.com/office/drawing/2014/main" id="{54E8FA48-21FD-4B20-8647-5CE775F19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1">
                <a:extLst>
                  <a:ext uri="{FF2B5EF4-FFF2-40B4-BE49-F238E27FC236}">
                    <a16:creationId xmlns:a16="http://schemas.microsoft.com/office/drawing/2014/main" id="{59B83061-0124-4F4D-823D-998D85C4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E5DB08E-491D-4FF8-8B2D-079FFA1319E7}"/>
                </a:ext>
              </a:extLst>
            </p:cNvPr>
            <p:cNvGrpSpPr/>
            <p:nvPr/>
          </p:nvGrpSpPr>
          <p:grpSpPr>
            <a:xfrm>
              <a:off x="1936376" y="4482950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C814DB66-FE13-43A5-BE56-3CE79E1D1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8192E1D0-325B-4A1D-8ACB-825E626B1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Line 9">
                <a:extLst>
                  <a:ext uri="{FF2B5EF4-FFF2-40B4-BE49-F238E27FC236}">
                    <a16:creationId xmlns:a16="http://schemas.microsoft.com/office/drawing/2014/main" id="{AB7CB04A-6C8F-4B59-8A86-805109EF3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Line 10">
                <a:extLst>
                  <a:ext uri="{FF2B5EF4-FFF2-40B4-BE49-F238E27FC236}">
                    <a16:creationId xmlns:a16="http://schemas.microsoft.com/office/drawing/2014/main" id="{C80A887F-B801-46E2-B043-04D7B19D5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F6114929-C418-4BCC-A394-77E0DB619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0810C6C-D6C8-435C-8368-15D4042E3229}"/>
                </a:ext>
              </a:extLst>
            </p:cNvPr>
            <p:cNvGrpSpPr/>
            <p:nvPr/>
          </p:nvGrpSpPr>
          <p:grpSpPr>
            <a:xfrm>
              <a:off x="2771953" y="4815482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00" name="Freeform 6">
                <a:extLst>
                  <a:ext uri="{FF2B5EF4-FFF2-40B4-BE49-F238E27FC236}">
                    <a16:creationId xmlns:a16="http://schemas.microsoft.com/office/drawing/2014/main" id="{451BCB7F-9511-42DB-BE75-BC9EF8AEA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7">
                <a:extLst>
                  <a:ext uri="{FF2B5EF4-FFF2-40B4-BE49-F238E27FC236}">
                    <a16:creationId xmlns:a16="http://schemas.microsoft.com/office/drawing/2014/main" id="{09926F74-EAB2-4A05-BD15-A10885D4E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Line 9">
                <a:extLst>
                  <a:ext uri="{FF2B5EF4-FFF2-40B4-BE49-F238E27FC236}">
                    <a16:creationId xmlns:a16="http://schemas.microsoft.com/office/drawing/2014/main" id="{662D1D08-EA1A-4BD7-BC1C-01A1E02F2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Line 10">
                <a:extLst>
                  <a:ext uri="{FF2B5EF4-FFF2-40B4-BE49-F238E27FC236}">
                    <a16:creationId xmlns:a16="http://schemas.microsoft.com/office/drawing/2014/main" id="{DE2EF8FA-FD2E-4504-9706-48E4415B4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11">
                <a:extLst>
                  <a:ext uri="{FF2B5EF4-FFF2-40B4-BE49-F238E27FC236}">
                    <a16:creationId xmlns:a16="http://schemas.microsoft.com/office/drawing/2014/main" id="{94AB95B0-7352-4EDD-8F97-C19539A02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E4DEDBA-101A-44A7-A6AD-CFCE46AC59C2}"/>
                </a:ext>
              </a:extLst>
            </p:cNvPr>
            <p:cNvGrpSpPr/>
            <p:nvPr/>
          </p:nvGrpSpPr>
          <p:grpSpPr>
            <a:xfrm>
              <a:off x="3556871" y="4684182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06" name="Freeform 6">
                <a:extLst>
                  <a:ext uri="{FF2B5EF4-FFF2-40B4-BE49-F238E27FC236}">
                    <a16:creationId xmlns:a16="http://schemas.microsoft.com/office/drawing/2014/main" id="{7B990CFD-5DAC-483A-AE2A-75F91B5E1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7">
                <a:extLst>
                  <a:ext uri="{FF2B5EF4-FFF2-40B4-BE49-F238E27FC236}">
                    <a16:creationId xmlns:a16="http://schemas.microsoft.com/office/drawing/2014/main" id="{F91A12E7-D767-4036-964E-3149DD341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Line 9">
                <a:extLst>
                  <a:ext uri="{FF2B5EF4-FFF2-40B4-BE49-F238E27FC236}">
                    <a16:creationId xmlns:a16="http://schemas.microsoft.com/office/drawing/2014/main" id="{631AA228-1A11-4CDB-BF07-4BC4996E5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Line 10">
                <a:extLst>
                  <a:ext uri="{FF2B5EF4-FFF2-40B4-BE49-F238E27FC236}">
                    <a16:creationId xmlns:a16="http://schemas.microsoft.com/office/drawing/2014/main" id="{4B194A23-1A40-496E-B797-12566033D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Freeform 11">
                <a:extLst>
                  <a:ext uri="{FF2B5EF4-FFF2-40B4-BE49-F238E27FC236}">
                    <a16:creationId xmlns:a16="http://schemas.microsoft.com/office/drawing/2014/main" id="{DACA4679-03AF-4345-A849-EDC76396D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C3CDB95C-F010-4750-9D73-D920EB309654}"/>
                </a:ext>
              </a:extLst>
            </p:cNvPr>
            <p:cNvGrpSpPr/>
            <p:nvPr/>
          </p:nvGrpSpPr>
          <p:grpSpPr>
            <a:xfrm>
              <a:off x="3421305" y="3671875"/>
              <a:ext cx="306170" cy="752558"/>
              <a:chOff x="3046413" y="2012950"/>
              <a:chExt cx="1851025" cy="4549776"/>
            </a:xfrm>
            <a:solidFill>
              <a:schemeClr val="accent4"/>
            </a:solidFill>
          </p:grpSpPr>
          <p:sp>
            <p:nvSpPr>
              <p:cNvPr id="320" name="Freeform 6">
                <a:extLst>
                  <a:ext uri="{FF2B5EF4-FFF2-40B4-BE49-F238E27FC236}">
                    <a16:creationId xmlns:a16="http://schemas.microsoft.com/office/drawing/2014/main" id="{BCA179BB-7B71-415B-8EF5-D4AEBF287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7">
                <a:extLst>
                  <a:ext uri="{FF2B5EF4-FFF2-40B4-BE49-F238E27FC236}">
                    <a16:creationId xmlns:a16="http://schemas.microsoft.com/office/drawing/2014/main" id="{C86DAF0C-6447-49A7-AC57-7D59747AB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Line 9">
                <a:extLst>
                  <a:ext uri="{FF2B5EF4-FFF2-40B4-BE49-F238E27FC236}">
                    <a16:creationId xmlns:a16="http://schemas.microsoft.com/office/drawing/2014/main" id="{89C5B798-E90E-4D7F-A040-C9F0A0DBD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Line 10">
                <a:extLst>
                  <a:ext uri="{FF2B5EF4-FFF2-40B4-BE49-F238E27FC236}">
                    <a16:creationId xmlns:a16="http://schemas.microsoft.com/office/drawing/2014/main" id="{2316D928-49A1-49B8-B9C5-6261A254A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11">
                <a:extLst>
                  <a:ext uri="{FF2B5EF4-FFF2-40B4-BE49-F238E27FC236}">
                    <a16:creationId xmlns:a16="http://schemas.microsoft.com/office/drawing/2014/main" id="{551076A4-6A3B-40EA-817F-F5D313EA8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4AEE3561-F709-4255-9EE8-4622358BF65E}"/>
                </a:ext>
              </a:extLst>
            </p:cNvPr>
            <p:cNvGrpSpPr/>
            <p:nvPr/>
          </p:nvGrpSpPr>
          <p:grpSpPr>
            <a:xfrm>
              <a:off x="3392640" y="2727181"/>
              <a:ext cx="306170" cy="752558"/>
              <a:chOff x="3046413" y="2012950"/>
              <a:chExt cx="1851025" cy="4549776"/>
            </a:xfrm>
            <a:solidFill>
              <a:schemeClr val="accent4"/>
            </a:solidFill>
          </p:grpSpPr>
          <p:sp>
            <p:nvSpPr>
              <p:cNvPr id="326" name="Freeform 6">
                <a:extLst>
                  <a:ext uri="{FF2B5EF4-FFF2-40B4-BE49-F238E27FC236}">
                    <a16:creationId xmlns:a16="http://schemas.microsoft.com/office/drawing/2014/main" id="{2F2D3BC9-6BD0-4294-A02C-1F85CE026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7">
                <a:extLst>
                  <a:ext uri="{FF2B5EF4-FFF2-40B4-BE49-F238E27FC236}">
                    <a16:creationId xmlns:a16="http://schemas.microsoft.com/office/drawing/2014/main" id="{D7ABD8DD-DB5B-4808-8DF3-32564E3B0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Line 9">
                <a:extLst>
                  <a:ext uri="{FF2B5EF4-FFF2-40B4-BE49-F238E27FC236}">
                    <a16:creationId xmlns:a16="http://schemas.microsoft.com/office/drawing/2014/main" id="{831D25C0-629B-43C6-B221-065F79578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Line 10">
                <a:extLst>
                  <a:ext uri="{FF2B5EF4-FFF2-40B4-BE49-F238E27FC236}">
                    <a16:creationId xmlns:a16="http://schemas.microsoft.com/office/drawing/2014/main" id="{9057CAA9-A1D3-419F-A3FA-D6F8DCD7C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1">
                <a:extLst>
                  <a:ext uri="{FF2B5EF4-FFF2-40B4-BE49-F238E27FC236}">
                    <a16:creationId xmlns:a16="http://schemas.microsoft.com/office/drawing/2014/main" id="{B8126706-52FA-4833-9460-29A9522FE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4C9C0E6-96DF-4C7D-A24D-F5740951E470}"/>
                </a:ext>
              </a:extLst>
            </p:cNvPr>
            <p:cNvGrpSpPr/>
            <p:nvPr/>
          </p:nvGrpSpPr>
          <p:grpSpPr>
            <a:xfrm>
              <a:off x="4391144" y="2743135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152" name="Freeform 6">
                <a:extLst>
                  <a:ext uri="{FF2B5EF4-FFF2-40B4-BE49-F238E27FC236}">
                    <a16:creationId xmlns:a16="http://schemas.microsoft.com/office/drawing/2014/main" id="{59AA1E75-8532-4B5C-A5FD-E6AF918E9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7">
                <a:extLst>
                  <a:ext uri="{FF2B5EF4-FFF2-40B4-BE49-F238E27FC236}">
                    <a16:creationId xmlns:a16="http://schemas.microsoft.com/office/drawing/2014/main" id="{E908DF6B-CE63-4A28-9BB8-3D466D1F3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Line 9">
                <a:extLst>
                  <a:ext uri="{FF2B5EF4-FFF2-40B4-BE49-F238E27FC236}">
                    <a16:creationId xmlns:a16="http://schemas.microsoft.com/office/drawing/2014/main" id="{C82EE3B1-4684-402D-BEA4-A7C7FD5C2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Line 10">
                <a:extLst>
                  <a:ext uri="{FF2B5EF4-FFF2-40B4-BE49-F238E27FC236}">
                    <a16:creationId xmlns:a16="http://schemas.microsoft.com/office/drawing/2014/main" id="{9D40093C-8027-40F4-A2B7-3CD632DA4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11">
                <a:extLst>
                  <a:ext uri="{FF2B5EF4-FFF2-40B4-BE49-F238E27FC236}">
                    <a16:creationId xmlns:a16="http://schemas.microsoft.com/office/drawing/2014/main" id="{6B3E4638-35C4-41E2-A6EA-B9EE55116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8071AB2-5488-4425-8C0E-E377103B0A5C}"/>
                </a:ext>
              </a:extLst>
            </p:cNvPr>
            <p:cNvGrpSpPr/>
            <p:nvPr/>
          </p:nvGrpSpPr>
          <p:grpSpPr>
            <a:xfrm>
              <a:off x="4145624" y="4173760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12" name="Freeform 6">
                <a:extLst>
                  <a:ext uri="{FF2B5EF4-FFF2-40B4-BE49-F238E27FC236}">
                    <a16:creationId xmlns:a16="http://schemas.microsoft.com/office/drawing/2014/main" id="{3CA67101-4689-47F2-A040-2B52A6F1A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7">
                <a:extLst>
                  <a:ext uri="{FF2B5EF4-FFF2-40B4-BE49-F238E27FC236}">
                    <a16:creationId xmlns:a16="http://schemas.microsoft.com/office/drawing/2014/main" id="{B24B2800-29A4-4784-9E40-C9A8C318F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Line 9">
                <a:extLst>
                  <a:ext uri="{FF2B5EF4-FFF2-40B4-BE49-F238E27FC236}">
                    <a16:creationId xmlns:a16="http://schemas.microsoft.com/office/drawing/2014/main" id="{F1E6FE12-DD68-4D91-A6DA-4255616D2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Line 10">
                <a:extLst>
                  <a:ext uri="{FF2B5EF4-FFF2-40B4-BE49-F238E27FC236}">
                    <a16:creationId xmlns:a16="http://schemas.microsoft.com/office/drawing/2014/main" id="{E6A94671-3299-4EF5-AF10-4101E55AB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11">
                <a:extLst>
                  <a:ext uri="{FF2B5EF4-FFF2-40B4-BE49-F238E27FC236}">
                    <a16:creationId xmlns:a16="http://schemas.microsoft.com/office/drawing/2014/main" id="{9B59B673-0132-413A-B5C5-187F1427D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38294321-C704-4D7A-B51E-5CC502C6D20F}"/>
                </a:ext>
              </a:extLst>
            </p:cNvPr>
            <p:cNvGrpSpPr/>
            <p:nvPr/>
          </p:nvGrpSpPr>
          <p:grpSpPr>
            <a:xfrm>
              <a:off x="4600964" y="3602443"/>
              <a:ext cx="306170" cy="752558"/>
              <a:chOff x="3046413" y="2012950"/>
              <a:chExt cx="1851025" cy="4549776"/>
            </a:xfrm>
            <a:solidFill>
              <a:schemeClr val="bg1"/>
            </a:solidFill>
          </p:grpSpPr>
          <p:sp>
            <p:nvSpPr>
              <p:cNvPr id="218" name="Freeform 6">
                <a:extLst>
                  <a:ext uri="{FF2B5EF4-FFF2-40B4-BE49-F238E27FC236}">
                    <a16:creationId xmlns:a16="http://schemas.microsoft.com/office/drawing/2014/main" id="{F192CF9D-C9AD-48B4-9FC5-6AFF2BE2F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2012950"/>
                <a:ext cx="776287" cy="757238"/>
              </a:xfrm>
              <a:custGeom>
                <a:avLst/>
                <a:gdLst>
                  <a:gd name="T0" fmla="*/ 77 w 244"/>
                  <a:gd name="T1" fmla="*/ 229 h 238"/>
                  <a:gd name="T2" fmla="*/ 128 w 244"/>
                  <a:gd name="T3" fmla="*/ 237 h 238"/>
                  <a:gd name="T4" fmla="*/ 172 w 244"/>
                  <a:gd name="T5" fmla="*/ 227 h 238"/>
                  <a:gd name="T6" fmla="*/ 214 w 244"/>
                  <a:gd name="T7" fmla="*/ 198 h 238"/>
                  <a:gd name="T8" fmla="*/ 244 w 244"/>
                  <a:gd name="T9" fmla="*/ 118 h 238"/>
                  <a:gd name="T10" fmla="*/ 222 w 244"/>
                  <a:gd name="T11" fmla="*/ 52 h 238"/>
                  <a:gd name="T12" fmla="*/ 116 w 244"/>
                  <a:gd name="T13" fmla="*/ 2 h 238"/>
                  <a:gd name="T14" fmla="*/ 61 w 244"/>
                  <a:gd name="T15" fmla="*/ 17 h 238"/>
                  <a:gd name="T16" fmla="*/ 13 w 244"/>
                  <a:gd name="T17" fmla="*/ 68 h 238"/>
                  <a:gd name="T18" fmla="*/ 0 w 244"/>
                  <a:gd name="T19" fmla="*/ 121 h 238"/>
                  <a:gd name="T20" fmla="*/ 13 w 244"/>
                  <a:gd name="T21" fmla="*/ 173 h 238"/>
                  <a:gd name="T22" fmla="*/ 77 w 244"/>
                  <a:gd name="T23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4" h="238">
                    <a:moveTo>
                      <a:pt x="77" y="229"/>
                    </a:moveTo>
                    <a:cubicBezTo>
                      <a:pt x="93" y="236"/>
                      <a:pt x="110" y="238"/>
                      <a:pt x="128" y="237"/>
                    </a:cubicBezTo>
                    <a:cubicBezTo>
                      <a:pt x="143" y="236"/>
                      <a:pt x="158" y="233"/>
                      <a:pt x="172" y="227"/>
                    </a:cubicBezTo>
                    <a:cubicBezTo>
                      <a:pt x="188" y="220"/>
                      <a:pt x="202" y="211"/>
                      <a:pt x="214" y="198"/>
                    </a:cubicBezTo>
                    <a:cubicBezTo>
                      <a:pt x="234" y="175"/>
                      <a:pt x="244" y="148"/>
                      <a:pt x="244" y="118"/>
                    </a:cubicBezTo>
                    <a:cubicBezTo>
                      <a:pt x="244" y="93"/>
                      <a:pt x="237" y="71"/>
                      <a:pt x="222" y="52"/>
                    </a:cubicBezTo>
                    <a:cubicBezTo>
                      <a:pt x="197" y="19"/>
                      <a:pt x="164" y="2"/>
                      <a:pt x="116" y="2"/>
                    </a:cubicBezTo>
                    <a:cubicBezTo>
                      <a:pt x="97" y="0"/>
                      <a:pt x="74" y="10"/>
                      <a:pt x="61" y="17"/>
                    </a:cubicBezTo>
                    <a:cubicBezTo>
                      <a:pt x="40" y="29"/>
                      <a:pt x="24" y="46"/>
                      <a:pt x="13" y="68"/>
                    </a:cubicBezTo>
                    <a:cubicBezTo>
                      <a:pt x="4" y="85"/>
                      <a:pt x="0" y="103"/>
                      <a:pt x="0" y="121"/>
                    </a:cubicBezTo>
                    <a:cubicBezTo>
                      <a:pt x="0" y="139"/>
                      <a:pt x="5" y="157"/>
                      <a:pt x="13" y="173"/>
                    </a:cubicBezTo>
                    <a:cubicBezTo>
                      <a:pt x="28" y="200"/>
                      <a:pt x="49" y="218"/>
                      <a:pt x="77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7">
                <a:extLst>
                  <a:ext uri="{FF2B5EF4-FFF2-40B4-BE49-F238E27FC236}">
                    <a16:creationId xmlns:a16="http://schemas.microsoft.com/office/drawing/2014/main" id="{B12C4F9A-8BA2-41B9-8AEB-CA84BE732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65627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Line 9">
                <a:extLst>
                  <a:ext uri="{FF2B5EF4-FFF2-40B4-BE49-F238E27FC236}">
                    <a16:creationId xmlns:a16="http://schemas.microsoft.com/office/drawing/2014/main" id="{83F2A17E-E75E-4D8A-AFEE-897B3DA80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Line 10">
                <a:extLst>
                  <a:ext uri="{FF2B5EF4-FFF2-40B4-BE49-F238E27FC236}">
                    <a16:creationId xmlns:a16="http://schemas.microsoft.com/office/drawing/2014/main" id="{E2B4B833-A36D-4920-BBB4-E389D0570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500" y="655637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1">
                <a:extLst>
                  <a:ext uri="{FF2B5EF4-FFF2-40B4-BE49-F238E27FC236}">
                    <a16:creationId xmlns:a16="http://schemas.microsoft.com/office/drawing/2014/main" id="{DF0C3075-127F-4503-B3A7-C98B11576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413" y="2824163"/>
                <a:ext cx="1851025" cy="3738563"/>
              </a:xfrm>
              <a:custGeom>
                <a:avLst/>
                <a:gdLst>
                  <a:gd name="T0" fmla="*/ 569 w 582"/>
                  <a:gd name="T1" fmla="*/ 93 h 1175"/>
                  <a:gd name="T2" fmla="*/ 500 w 582"/>
                  <a:gd name="T3" fmla="*/ 20 h 1175"/>
                  <a:gd name="T4" fmla="*/ 410 w 582"/>
                  <a:gd name="T5" fmla="*/ 1 h 1175"/>
                  <a:gd name="T6" fmla="*/ 80 w 582"/>
                  <a:gd name="T7" fmla="*/ 20 h 1175"/>
                  <a:gd name="T8" fmla="*/ 0 w 582"/>
                  <a:gd name="T9" fmla="*/ 147 h 1175"/>
                  <a:gd name="T10" fmla="*/ 9 w 582"/>
                  <a:gd name="T11" fmla="*/ 547 h 1175"/>
                  <a:gd name="T12" fmla="*/ 100 w 582"/>
                  <a:gd name="T13" fmla="*/ 542 h 1175"/>
                  <a:gd name="T14" fmla="*/ 106 w 582"/>
                  <a:gd name="T15" fmla="*/ 197 h 1175"/>
                  <a:gd name="T16" fmla="*/ 109 w 582"/>
                  <a:gd name="T17" fmla="*/ 189 h 1175"/>
                  <a:gd name="T18" fmla="*/ 133 w 582"/>
                  <a:gd name="T19" fmla="*/ 194 h 1175"/>
                  <a:gd name="T20" fmla="*/ 133 w 582"/>
                  <a:gd name="T21" fmla="*/ 968 h 1175"/>
                  <a:gd name="T22" fmla="*/ 132 w 582"/>
                  <a:gd name="T23" fmla="*/ 1103 h 1175"/>
                  <a:gd name="T24" fmla="*/ 188 w 582"/>
                  <a:gd name="T25" fmla="*/ 1173 h 1175"/>
                  <a:gd name="T26" fmla="*/ 204 w 582"/>
                  <a:gd name="T27" fmla="*/ 1175 h 1175"/>
                  <a:gd name="T28" fmla="*/ 251 w 582"/>
                  <a:gd name="T29" fmla="*/ 1158 h 1175"/>
                  <a:gd name="T30" fmla="*/ 265 w 582"/>
                  <a:gd name="T31" fmla="*/ 1142 h 1175"/>
                  <a:gd name="T32" fmla="*/ 273 w 582"/>
                  <a:gd name="T33" fmla="*/ 1123 h 1175"/>
                  <a:gd name="T34" fmla="*/ 276 w 582"/>
                  <a:gd name="T35" fmla="*/ 1103 h 1175"/>
                  <a:gd name="T36" fmla="*/ 276 w 582"/>
                  <a:gd name="T37" fmla="*/ 582 h 1175"/>
                  <a:gd name="T38" fmla="*/ 281 w 582"/>
                  <a:gd name="T39" fmla="*/ 572 h 1175"/>
                  <a:gd name="T40" fmla="*/ 305 w 582"/>
                  <a:gd name="T41" fmla="*/ 577 h 1175"/>
                  <a:gd name="T42" fmla="*/ 305 w 582"/>
                  <a:gd name="T43" fmla="*/ 1102 h 1175"/>
                  <a:gd name="T44" fmla="*/ 305 w 582"/>
                  <a:gd name="T45" fmla="*/ 1105 h 1175"/>
                  <a:gd name="T46" fmla="*/ 313 w 582"/>
                  <a:gd name="T47" fmla="*/ 1136 h 1175"/>
                  <a:gd name="T48" fmla="*/ 361 w 582"/>
                  <a:gd name="T49" fmla="*/ 1173 h 1175"/>
                  <a:gd name="T50" fmla="*/ 438 w 582"/>
                  <a:gd name="T51" fmla="*/ 1141 h 1175"/>
                  <a:gd name="T52" fmla="*/ 441 w 582"/>
                  <a:gd name="T53" fmla="*/ 1136 h 1175"/>
                  <a:gd name="T54" fmla="*/ 444 w 582"/>
                  <a:gd name="T55" fmla="*/ 1130 h 1175"/>
                  <a:gd name="T56" fmla="*/ 449 w 582"/>
                  <a:gd name="T57" fmla="*/ 1103 h 1175"/>
                  <a:gd name="T58" fmla="*/ 449 w 582"/>
                  <a:gd name="T59" fmla="*/ 1101 h 1175"/>
                  <a:gd name="T60" fmla="*/ 449 w 582"/>
                  <a:gd name="T61" fmla="*/ 194 h 1175"/>
                  <a:gd name="T62" fmla="*/ 470 w 582"/>
                  <a:gd name="T63" fmla="*/ 189 h 1175"/>
                  <a:gd name="T64" fmla="*/ 476 w 582"/>
                  <a:gd name="T65" fmla="*/ 264 h 1175"/>
                  <a:gd name="T66" fmla="*/ 529 w 582"/>
                  <a:gd name="T67" fmla="*/ 569 h 1175"/>
                  <a:gd name="T68" fmla="*/ 582 w 582"/>
                  <a:gd name="T69" fmla="*/ 517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2" h="1175">
                    <a:moveTo>
                      <a:pt x="582" y="147"/>
                    </a:moveTo>
                    <a:cubicBezTo>
                      <a:pt x="582" y="129"/>
                      <a:pt x="578" y="110"/>
                      <a:pt x="569" y="93"/>
                    </a:cubicBezTo>
                    <a:cubicBezTo>
                      <a:pt x="564" y="83"/>
                      <a:pt x="558" y="72"/>
                      <a:pt x="551" y="62"/>
                    </a:cubicBezTo>
                    <a:cubicBezTo>
                      <a:pt x="538" y="44"/>
                      <a:pt x="513" y="26"/>
                      <a:pt x="500" y="20"/>
                    </a:cubicBezTo>
                    <a:cubicBezTo>
                      <a:pt x="489" y="15"/>
                      <a:pt x="478" y="11"/>
                      <a:pt x="466" y="7"/>
                    </a:cubicBezTo>
                    <a:cubicBezTo>
                      <a:pt x="448" y="0"/>
                      <a:pt x="429" y="1"/>
                      <a:pt x="410" y="1"/>
                    </a:cubicBezTo>
                    <a:cubicBezTo>
                      <a:pt x="324" y="1"/>
                      <a:pt x="239" y="1"/>
                      <a:pt x="153" y="1"/>
                    </a:cubicBezTo>
                    <a:cubicBezTo>
                      <a:pt x="127" y="1"/>
                      <a:pt x="103" y="8"/>
                      <a:pt x="80" y="20"/>
                    </a:cubicBezTo>
                    <a:cubicBezTo>
                      <a:pt x="52" y="35"/>
                      <a:pt x="31" y="56"/>
                      <a:pt x="16" y="84"/>
                    </a:cubicBezTo>
                    <a:cubicBezTo>
                      <a:pt x="6" y="104"/>
                      <a:pt x="0" y="125"/>
                      <a:pt x="0" y="147"/>
                    </a:cubicBezTo>
                    <a:cubicBezTo>
                      <a:pt x="0" y="269"/>
                      <a:pt x="0" y="391"/>
                      <a:pt x="0" y="513"/>
                    </a:cubicBezTo>
                    <a:cubicBezTo>
                      <a:pt x="0" y="525"/>
                      <a:pt x="1" y="537"/>
                      <a:pt x="9" y="547"/>
                    </a:cubicBezTo>
                    <a:cubicBezTo>
                      <a:pt x="18" y="560"/>
                      <a:pt x="30" y="567"/>
                      <a:pt x="46" y="569"/>
                    </a:cubicBezTo>
                    <a:cubicBezTo>
                      <a:pt x="69" y="571"/>
                      <a:pt x="88" y="562"/>
                      <a:pt x="100" y="542"/>
                    </a:cubicBezTo>
                    <a:cubicBezTo>
                      <a:pt x="104" y="535"/>
                      <a:pt x="106" y="527"/>
                      <a:pt x="106" y="519"/>
                    </a:cubicBezTo>
                    <a:cubicBezTo>
                      <a:pt x="106" y="412"/>
                      <a:pt x="106" y="304"/>
                      <a:pt x="106" y="197"/>
                    </a:cubicBezTo>
                    <a:cubicBezTo>
                      <a:pt x="106" y="195"/>
                      <a:pt x="105" y="193"/>
                      <a:pt x="106" y="192"/>
                    </a:cubicBezTo>
                    <a:cubicBezTo>
                      <a:pt x="106" y="191"/>
                      <a:pt x="108" y="189"/>
                      <a:pt x="109" y="189"/>
                    </a:cubicBezTo>
                    <a:cubicBezTo>
                      <a:pt x="116" y="188"/>
                      <a:pt x="122" y="189"/>
                      <a:pt x="129" y="189"/>
                    </a:cubicBezTo>
                    <a:cubicBezTo>
                      <a:pt x="133" y="188"/>
                      <a:pt x="133" y="191"/>
                      <a:pt x="133" y="194"/>
                    </a:cubicBezTo>
                    <a:cubicBezTo>
                      <a:pt x="133" y="210"/>
                      <a:pt x="133" y="225"/>
                      <a:pt x="133" y="241"/>
                    </a:cubicBezTo>
                    <a:cubicBezTo>
                      <a:pt x="133" y="484"/>
                      <a:pt x="133" y="726"/>
                      <a:pt x="133" y="968"/>
                    </a:cubicBezTo>
                    <a:cubicBezTo>
                      <a:pt x="133" y="1012"/>
                      <a:pt x="133" y="1056"/>
                      <a:pt x="133" y="1099"/>
                    </a:cubicBezTo>
                    <a:cubicBezTo>
                      <a:pt x="133" y="1100"/>
                      <a:pt x="132" y="1102"/>
                      <a:pt x="132" y="1103"/>
                    </a:cubicBezTo>
                    <a:cubicBezTo>
                      <a:pt x="132" y="1137"/>
                      <a:pt x="156" y="1166"/>
                      <a:pt x="188" y="1173"/>
                    </a:cubicBezTo>
                    <a:cubicBezTo>
                      <a:pt x="188" y="1173"/>
                      <a:pt x="188" y="1173"/>
                      <a:pt x="188" y="1173"/>
                    </a:cubicBezTo>
                    <a:cubicBezTo>
                      <a:pt x="188" y="1173"/>
                      <a:pt x="188" y="1173"/>
                      <a:pt x="189" y="1173"/>
                    </a:cubicBezTo>
                    <a:cubicBezTo>
                      <a:pt x="194" y="1174"/>
                      <a:pt x="199" y="1175"/>
                      <a:pt x="204" y="1175"/>
                    </a:cubicBezTo>
                    <a:cubicBezTo>
                      <a:pt x="210" y="1175"/>
                      <a:pt x="215" y="1174"/>
                      <a:pt x="220" y="1173"/>
                    </a:cubicBezTo>
                    <a:cubicBezTo>
                      <a:pt x="231" y="1171"/>
                      <a:pt x="242" y="1165"/>
                      <a:pt x="251" y="1158"/>
                    </a:cubicBezTo>
                    <a:cubicBezTo>
                      <a:pt x="256" y="1154"/>
                      <a:pt x="260" y="1149"/>
                      <a:pt x="264" y="1144"/>
                    </a:cubicBezTo>
                    <a:cubicBezTo>
                      <a:pt x="264" y="1143"/>
                      <a:pt x="264" y="1142"/>
                      <a:pt x="265" y="1142"/>
                    </a:cubicBezTo>
                    <a:cubicBezTo>
                      <a:pt x="265" y="1141"/>
                      <a:pt x="266" y="1141"/>
                      <a:pt x="266" y="1140"/>
                    </a:cubicBezTo>
                    <a:cubicBezTo>
                      <a:pt x="269" y="1135"/>
                      <a:pt x="272" y="1129"/>
                      <a:pt x="273" y="1123"/>
                    </a:cubicBezTo>
                    <a:cubicBezTo>
                      <a:pt x="273" y="1123"/>
                      <a:pt x="273" y="1123"/>
                      <a:pt x="273" y="1123"/>
                    </a:cubicBezTo>
                    <a:cubicBezTo>
                      <a:pt x="275" y="1117"/>
                      <a:pt x="276" y="1110"/>
                      <a:pt x="276" y="1103"/>
                    </a:cubicBezTo>
                    <a:cubicBezTo>
                      <a:pt x="276" y="1102"/>
                      <a:pt x="276" y="1100"/>
                      <a:pt x="276" y="1099"/>
                    </a:cubicBezTo>
                    <a:cubicBezTo>
                      <a:pt x="276" y="927"/>
                      <a:pt x="276" y="754"/>
                      <a:pt x="276" y="582"/>
                    </a:cubicBezTo>
                    <a:cubicBezTo>
                      <a:pt x="276" y="581"/>
                      <a:pt x="276" y="579"/>
                      <a:pt x="276" y="578"/>
                    </a:cubicBezTo>
                    <a:cubicBezTo>
                      <a:pt x="276" y="574"/>
                      <a:pt x="278" y="572"/>
                      <a:pt x="281" y="572"/>
                    </a:cubicBezTo>
                    <a:cubicBezTo>
                      <a:pt x="288" y="572"/>
                      <a:pt x="294" y="572"/>
                      <a:pt x="300" y="572"/>
                    </a:cubicBezTo>
                    <a:cubicBezTo>
                      <a:pt x="303" y="572"/>
                      <a:pt x="305" y="574"/>
                      <a:pt x="305" y="577"/>
                    </a:cubicBezTo>
                    <a:cubicBezTo>
                      <a:pt x="305" y="579"/>
                      <a:pt x="305" y="581"/>
                      <a:pt x="305" y="583"/>
                    </a:cubicBezTo>
                    <a:cubicBezTo>
                      <a:pt x="305" y="756"/>
                      <a:pt x="305" y="929"/>
                      <a:pt x="305" y="1102"/>
                    </a:cubicBezTo>
                    <a:cubicBezTo>
                      <a:pt x="305" y="1102"/>
                      <a:pt x="305" y="1103"/>
                      <a:pt x="305" y="1103"/>
                    </a:cubicBezTo>
                    <a:cubicBezTo>
                      <a:pt x="305" y="1104"/>
                      <a:pt x="305" y="1104"/>
                      <a:pt x="305" y="1105"/>
                    </a:cubicBezTo>
                    <a:cubicBezTo>
                      <a:pt x="305" y="1105"/>
                      <a:pt x="305" y="1105"/>
                      <a:pt x="305" y="1105"/>
                    </a:cubicBezTo>
                    <a:cubicBezTo>
                      <a:pt x="305" y="1116"/>
                      <a:pt x="308" y="1126"/>
                      <a:pt x="313" y="1136"/>
                    </a:cubicBezTo>
                    <a:cubicBezTo>
                      <a:pt x="320" y="1150"/>
                      <a:pt x="333" y="1162"/>
                      <a:pt x="348" y="1169"/>
                    </a:cubicBezTo>
                    <a:cubicBezTo>
                      <a:pt x="361" y="1173"/>
                      <a:pt x="361" y="1173"/>
                      <a:pt x="361" y="1173"/>
                    </a:cubicBezTo>
                    <a:cubicBezTo>
                      <a:pt x="366" y="1174"/>
                      <a:pt x="371" y="1175"/>
                      <a:pt x="377" y="1175"/>
                    </a:cubicBezTo>
                    <a:cubicBezTo>
                      <a:pt x="402" y="1175"/>
                      <a:pt x="425" y="1162"/>
                      <a:pt x="438" y="1141"/>
                    </a:cubicBezTo>
                    <a:cubicBezTo>
                      <a:pt x="438" y="1140"/>
                      <a:pt x="439" y="1139"/>
                      <a:pt x="440" y="1138"/>
                    </a:cubicBezTo>
                    <a:cubicBezTo>
                      <a:pt x="440" y="1137"/>
                      <a:pt x="440" y="1137"/>
                      <a:pt x="441" y="1136"/>
                    </a:cubicBezTo>
                    <a:cubicBezTo>
                      <a:pt x="441" y="1135"/>
                      <a:pt x="442" y="1134"/>
                      <a:pt x="443" y="1132"/>
                    </a:cubicBezTo>
                    <a:cubicBezTo>
                      <a:pt x="443" y="1131"/>
                      <a:pt x="443" y="1130"/>
                      <a:pt x="444" y="1130"/>
                    </a:cubicBezTo>
                    <a:cubicBezTo>
                      <a:pt x="444" y="1129"/>
                      <a:pt x="444" y="1128"/>
                      <a:pt x="444" y="1127"/>
                    </a:cubicBezTo>
                    <a:cubicBezTo>
                      <a:pt x="447" y="1120"/>
                      <a:pt x="449" y="1112"/>
                      <a:pt x="449" y="1103"/>
                    </a:cubicBezTo>
                    <a:cubicBezTo>
                      <a:pt x="449" y="1103"/>
                      <a:pt x="449" y="1102"/>
                      <a:pt x="449" y="1101"/>
                    </a:cubicBezTo>
                    <a:cubicBezTo>
                      <a:pt x="449" y="1101"/>
                      <a:pt x="449" y="1101"/>
                      <a:pt x="449" y="1101"/>
                    </a:cubicBezTo>
                    <a:cubicBezTo>
                      <a:pt x="449" y="950"/>
                      <a:pt x="449" y="798"/>
                      <a:pt x="449" y="647"/>
                    </a:cubicBezTo>
                    <a:cubicBezTo>
                      <a:pt x="449" y="496"/>
                      <a:pt x="449" y="345"/>
                      <a:pt x="449" y="194"/>
                    </a:cubicBezTo>
                    <a:cubicBezTo>
                      <a:pt x="449" y="190"/>
                      <a:pt x="450" y="188"/>
                      <a:pt x="454" y="189"/>
                    </a:cubicBezTo>
                    <a:cubicBezTo>
                      <a:pt x="459" y="189"/>
                      <a:pt x="464" y="189"/>
                      <a:pt x="470" y="189"/>
                    </a:cubicBezTo>
                    <a:cubicBezTo>
                      <a:pt x="476" y="189"/>
                      <a:pt x="476" y="189"/>
                      <a:pt x="476" y="195"/>
                    </a:cubicBezTo>
                    <a:cubicBezTo>
                      <a:pt x="476" y="218"/>
                      <a:pt x="476" y="241"/>
                      <a:pt x="476" y="264"/>
                    </a:cubicBezTo>
                    <a:cubicBezTo>
                      <a:pt x="476" y="348"/>
                      <a:pt x="476" y="432"/>
                      <a:pt x="476" y="517"/>
                    </a:cubicBezTo>
                    <a:cubicBezTo>
                      <a:pt x="475" y="546"/>
                      <a:pt x="501" y="570"/>
                      <a:pt x="529" y="569"/>
                    </a:cubicBezTo>
                    <a:cubicBezTo>
                      <a:pt x="550" y="569"/>
                      <a:pt x="565" y="560"/>
                      <a:pt x="576" y="542"/>
                    </a:cubicBezTo>
                    <a:cubicBezTo>
                      <a:pt x="580" y="534"/>
                      <a:pt x="582" y="526"/>
                      <a:pt x="582" y="517"/>
                    </a:cubicBezTo>
                    <a:cubicBezTo>
                      <a:pt x="582" y="393"/>
                      <a:pt x="582" y="270"/>
                      <a:pt x="582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9" name="Oval 248">
            <a:extLst>
              <a:ext uri="{FF2B5EF4-FFF2-40B4-BE49-F238E27FC236}">
                <a16:creationId xmlns:a16="http://schemas.microsoft.com/office/drawing/2014/main" id="{12326A06-67EE-4A2A-85B7-9E26C93C9EA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37263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1726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</a:t>
            </a:r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67C807FB-B1EA-4231-9B52-D620E0F072FD}"/>
              </a:ext>
            </a:extLst>
          </p:cNvPr>
          <p:cNvSpPr txBox="1"/>
          <p:nvPr/>
        </p:nvSpPr>
        <p:spPr>
          <a:xfrm>
            <a:off x="10853151" y="843812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6500" b="1" dirty="0">
                <a:solidFill>
                  <a:srgbClr val="FCB414"/>
                </a:solidFill>
                <a:latin typeface="Open Sans" panose="020B0606030504020204" pitchFamily="34" charset="0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TextBox 42">
            <a:extLst>
              <a:ext uri="{FF2B5EF4-FFF2-40B4-BE49-F238E27FC236}">
                <a16:creationId xmlns:a16="http://schemas.microsoft.com/office/drawing/2014/main" id="{9A6DA4D4-A573-4FEC-B40D-96ABA493480D}"/>
              </a:ext>
            </a:extLst>
          </p:cNvPr>
          <p:cNvSpPr txBox="1"/>
          <p:nvPr/>
        </p:nvSpPr>
        <p:spPr>
          <a:xfrm>
            <a:off x="5417179" y="1125931"/>
            <a:ext cx="6451338" cy="55460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Compilazione questionario </a:t>
            </a:r>
            <a:r>
              <a:rPr lang="it-IT" sz="1400" dirty="0" err="1">
                <a:solidFill>
                  <a:schemeClr val="bg1"/>
                </a:solidFill>
                <a:latin typeface="Open Sans" panose="020B0606030504020204"/>
              </a:rPr>
              <a:t>pre</a:t>
            </a: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-esperimento, per la raccolta dei dati statistici come le conoscenze preliminari;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Lettura e comprensione delle slide che racchiudono le conoscenze preliminari alla comprensione degli operatori;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Spiegazione dello svolgimento delle successive fasi al candidato;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Selezione di due elementi casuali in modo da visualizzare la lista degli operatori iconici;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Individuazione dell’operatore iconico appropriato in base alla situazione spiegata;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Selezione degli elementi coinvolti indicati dai facilitatori;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Selezione dell’operatore appropriato;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Selezione della configurazione giusta in base all’operazione indicata dai facilitatori;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Completamento procedura aggiuntiva, ove prevista;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Utilizzo dei tasti relativi all’eliminazione dell’operatore, visualizzazione degli elementi coinvolti 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400" dirty="0">
                <a:solidFill>
                  <a:schemeClr val="bg1"/>
                </a:solidFill>
                <a:latin typeface="Open Sans" panose="020B0606030504020204"/>
              </a:rPr>
              <a:t>modifica della configurazione, dove richiesto.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5E2B3EF4-E3BC-44C5-AC11-7DD9BBEBA225}"/>
              </a:ext>
            </a:extLst>
          </p:cNvPr>
          <p:cNvGrpSpPr/>
          <p:nvPr/>
        </p:nvGrpSpPr>
        <p:grpSpPr>
          <a:xfrm>
            <a:off x="43542" y="2655249"/>
            <a:ext cx="5393501" cy="4156461"/>
            <a:chOff x="484785" y="2630535"/>
            <a:chExt cx="5393501" cy="4156461"/>
          </a:xfrm>
        </p:grpSpPr>
        <p:sp>
          <p:nvSpPr>
            <p:cNvPr id="53" name="Rectangle: Rounded Corners 2">
              <a:extLst>
                <a:ext uri="{FF2B5EF4-FFF2-40B4-BE49-F238E27FC236}">
                  <a16:creationId xmlns:a16="http://schemas.microsoft.com/office/drawing/2014/main" id="{9FC279E1-B708-4569-B8B6-93A57676B3D8}"/>
                </a:ext>
              </a:extLst>
            </p:cNvPr>
            <p:cNvSpPr/>
            <p:nvPr/>
          </p:nvSpPr>
          <p:spPr>
            <a:xfrm>
              <a:off x="2949557" y="2630535"/>
              <a:ext cx="139774" cy="40574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row: Pentagon 5">
              <a:extLst>
                <a:ext uri="{FF2B5EF4-FFF2-40B4-BE49-F238E27FC236}">
                  <a16:creationId xmlns:a16="http://schemas.microsoft.com/office/drawing/2014/main" id="{B3B62508-80C2-4CC3-A486-75793D9C9582}"/>
                </a:ext>
              </a:extLst>
            </p:cNvPr>
            <p:cNvSpPr/>
            <p:nvPr/>
          </p:nvSpPr>
          <p:spPr>
            <a:xfrm>
              <a:off x="3089331" y="2901021"/>
              <a:ext cx="2371066" cy="686959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row: Pentagon 17">
              <a:extLst>
                <a:ext uri="{FF2B5EF4-FFF2-40B4-BE49-F238E27FC236}">
                  <a16:creationId xmlns:a16="http://schemas.microsoft.com/office/drawing/2014/main" id="{A8F81F94-CCD5-4136-8644-12AA70AB92FE}"/>
                </a:ext>
              </a:extLst>
            </p:cNvPr>
            <p:cNvSpPr/>
            <p:nvPr/>
          </p:nvSpPr>
          <p:spPr>
            <a:xfrm rot="10800000">
              <a:off x="524185" y="3377149"/>
              <a:ext cx="2425369" cy="686959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row: Pentagon 18">
              <a:extLst>
                <a:ext uri="{FF2B5EF4-FFF2-40B4-BE49-F238E27FC236}">
                  <a16:creationId xmlns:a16="http://schemas.microsoft.com/office/drawing/2014/main" id="{D67B5594-2367-4AF0-A94E-0F1C48DB52B5}"/>
                </a:ext>
              </a:extLst>
            </p:cNvPr>
            <p:cNvSpPr/>
            <p:nvPr/>
          </p:nvSpPr>
          <p:spPr>
            <a:xfrm>
              <a:off x="3089330" y="3986513"/>
              <a:ext cx="2788956" cy="68695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: Rounded Corners 23">
              <a:extLst>
                <a:ext uri="{FF2B5EF4-FFF2-40B4-BE49-F238E27FC236}">
                  <a16:creationId xmlns:a16="http://schemas.microsoft.com/office/drawing/2014/main" id="{4D3F143D-10D4-4531-A360-7CD443F485AA}"/>
                </a:ext>
              </a:extLst>
            </p:cNvPr>
            <p:cNvSpPr/>
            <p:nvPr/>
          </p:nvSpPr>
          <p:spPr>
            <a:xfrm rot="5400000">
              <a:off x="2949557" y="6091625"/>
              <a:ext cx="139774" cy="125096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25">
              <a:extLst>
                <a:ext uri="{FF2B5EF4-FFF2-40B4-BE49-F238E27FC236}">
                  <a16:creationId xmlns:a16="http://schemas.microsoft.com/office/drawing/2014/main" id="{3A6C3956-E248-4E6A-97B7-160C46F570F5}"/>
                </a:ext>
              </a:extLst>
            </p:cNvPr>
            <p:cNvSpPr txBox="1"/>
            <p:nvPr/>
          </p:nvSpPr>
          <p:spPr>
            <a:xfrm>
              <a:off x="3487356" y="3022594"/>
              <a:ext cx="1767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Preparazione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9" name="TextBox 26">
              <a:extLst>
                <a:ext uri="{FF2B5EF4-FFF2-40B4-BE49-F238E27FC236}">
                  <a16:creationId xmlns:a16="http://schemas.microsoft.com/office/drawing/2014/main" id="{0A1FD81E-55A3-48C1-954F-B8B31510937D}"/>
                </a:ext>
              </a:extLst>
            </p:cNvPr>
            <p:cNvSpPr txBox="1"/>
            <p:nvPr/>
          </p:nvSpPr>
          <p:spPr>
            <a:xfrm>
              <a:off x="2798580" y="2947174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1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B6DF116E-662B-45BB-B0AE-B298E022AF05}"/>
                </a:ext>
              </a:extLst>
            </p:cNvPr>
            <p:cNvSpPr txBox="1"/>
            <p:nvPr/>
          </p:nvSpPr>
          <p:spPr>
            <a:xfrm>
              <a:off x="1124329" y="3519051"/>
              <a:ext cx="1906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Esecuzione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id="{8766785D-9BFD-49A6-B58A-E3ACDA28251B}"/>
                </a:ext>
              </a:extLst>
            </p:cNvPr>
            <p:cNvSpPr txBox="1"/>
            <p:nvPr/>
          </p:nvSpPr>
          <p:spPr>
            <a:xfrm>
              <a:off x="484785" y="3442610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2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2" name="TextBox 31">
              <a:extLst>
                <a:ext uri="{FF2B5EF4-FFF2-40B4-BE49-F238E27FC236}">
                  <a16:creationId xmlns:a16="http://schemas.microsoft.com/office/drawing/2014/main" id="{82FBD34C-6CAE-4364-9936-33E178C328DD}"/>
                </a:ext>
              </a:extLst>
            </p:cNvPr>
            <p:cNvSpPr txBox="1"/>
            <p:nvPr/>
          </p:nvSpPr>
          <p:spPr>
            <a:xfrm>
              <a:off x="3487356" y="4141053"/>
              <a:ext cx="2255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 err="1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Analisi</a:t>
              </a:r>
              <a:r>
                <a:rPr lang="en-US" sz="20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dei</a:t>
              </a:r>
              <a:r>
                <a:rPr lang="en-US" sz="20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risultati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3" name="TextBox 32">
              <a:extLst>
                <a:ext uri="{FF2B5EF4-FFF2-40B4-BE49-F238E27FC236}">
                  <a16:creationId xmlns:a16="http://schemas.microsoft.com/office/drawing/2014/main" id="{94D4BA67-03C6-40C0-B925-6D870F09D287}"/>
                </a:ext>
              </a:extLst>
            </p:cNvPr>
            <p:cNvSpPr txBox="1"/>
            <p:nvPr/>
          </p:nvSpPr>
          <p:spPr>
            <a:xfrm>
              <a:off x="2807378" y="4064109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3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278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14702"/>
            <a:ext cx="121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3B0A16-36AF-4723-8A53-D395AAC19B85}"/>
              </a:ext>
            </a:extLst>
          </p:cNvPr>
          <p:cNvSpPr txBox="1"/>
          <p:nvPr/>
        </p:nvSpPr>
        <p:spPr>
          <a:xfrm>
            <a:off x="9242443" y="2495373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6500" b="1" dirty="0">
                <a:solidFill>
                  <a:srgbClr val="CB1B4A"/>
                </a:solidFill>
                <a:latin typeface="Open Sans" panose="020B0606030504020204" pitchFamily="34" charset="0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B25D45-8E92-44D8-93DB-B69C9E10C263}"/>
              </a:ext>
            </a:extLst>
          </p:cNvPr>
          <p:cNvSpPr txBox="1"/>
          <p:nvPr/>
        </p:nvSpPr>
        <p:spPr>
          <a:xfrm>
            <a:off x="6582305" y="2468539"/>
            <a:ext cx="4485366" cy="210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Questionari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Tempi di </a:t>
            </a:r>
            <a:r>
              <a:rPr lang="en-GB" sz="2400" dirty="0" err="1">
                <a:solidFill>
                  <a:schemeClr val="bg1"/>
                </a:solidFill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esecuzione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02783F2-64F5-4058-A552-F98A76AD1819}"/>
              </a:ext>
            </a:extLst>
          </p:cNvPr>
          <p:cNvGrpSpPr/>
          <p:nvPr/>
        </p:nvGrpSpPr>
        <p:grpSpPr>
          <a:xfrm>
            <a:off x="484785" y="2630535"/>
            <a:ext cx="5393501" cy="4156461"/>
            <a:chOff x="484785" y="2630535"/>
            <a:chExt cx="5393501" cy="4156461"/>
          </a:xfrm>
        </p:grpSpPr>
        <p:sp>
          <p:nvSpPr>
            <p:cNvPr id="20" name="Rectangle: Rounded Corners 2">
              <a:extLst>
                <a:ext uri="{FF2B5EF4-FFF2-40B4-BE49-F238E27FC236}">
                  <a16:creationId xmlns:a16="http://schemas.microsoft.com/office/drawing/2014/main" id="{026E961C-C5BC-47A7-884A-47D8CA4B8F31}"/>
                </a:ext>
              </a:extLst>
            </p:cNvPr>
            <p:cNvSpPr/>
            <p:nvPr/>
          </p:nvSpPr>
          <p:spPr>
            <a:xfrm>
              <a:off x="2949557" y="2630535"/>
              <a:ext cx="139774" cy="40574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row: Pentagon 5">
              <a:extLst>
                <a:ext uri="{FF2B5EF4-FFF2-40B4-BE49-F238E27FC236}">
                  <a16:creationId xmlns:a16="http://schemas.microsoft.com/office/drawing/2014/main" id="{0F8F03F2-2A4A-415B-9E63-4136BD6F4F4C}"/>
                </a:ext>
              </a:extLst>
            </p:cNvPr>
            <p:cNvSpPr/>
            <p:nvPr/>
          </p:nvSpPr>
          <p:spPr>
            <a:xfrm>
              <a:off x="3089331" y="2901021"/>
              <a:ext cx="2371066" cy="686959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row: Pentagon 17">
              <a:extLst>
                <a:ext uri="{FF2B5EF4-FFF2-40B4-BE49-F238E27FC236}">
                  <a16:creationId xmlns:a16="http://schemas.microsoft.com/office/drawing/2014/main" id="{8D1320F3-8B43-40DC-A6EA-26DDF7134334}"/>
                </a:ext>
              </a:extLst>
            </p:cNvPr>
            <p:cNvSpPr/>
            <p:nvPr/>
          </p:nvSpPr>
          <p:spPr>
            <a:xfrm rot="10800000">
              <a:off x="524185" y="3377149"/>
              <a:ext cx="2425369" cy="686959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row: Pentagon 18">
              <a:extLst>
                <a:ext uri="{FF2B5EF4-FFF2-40B4-BE49-F238E27FC236}">
                  <a16:creationId xmlns:a16="http://schemas.microsoft.com/office/drawing/2014/main" id="{4B15E76E-4619-4A9E-B8E5-EF170ABEB07E}"/>
                </a:ext>
              </a:extLst>
            </p:cNvPr>
            <p:cNvSpPr/>
            <p:nvPr/>
          </p:nvSpPr>
          <p:spPr>
            <a:xfrm>
              <a:off x="3089330" y="3986513"/>
              <a:ext cx="2788956" cy="68695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23">
              <a:extLst>
                <a:ext uri="{FF2B5EF4-FFF2-40B4-BE49-F238E27FC236}">
                  <a16:creationId xmlns:a16="http://schemas.microsoft.com/office/drawing/2014/main" id="{4A58A99C-6DD4-49BA-9FB7-096E36062D9A}"/>
                </a:ext>
              </a:extLst>
            </p:cNvPr>
            <p:cNvSpPr/>
            <p:nvPr/>
          </p:nvSpPr>
          <p:spPr>
            <a:xfrm rot="5400000">
              <a:off x="2949557" y="6091625"/>
              <a:ext cx="139774" cy="125096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BBF1EA61-FA12-4C99-9758-1F68E7DBF219}"/>
                </a:ext>
              </a:extLst>
            </p:cNvPr>
            <p:cNvSpPr txBox="1"/>
            <p:nvPr/>
          </p:nvSpPr>
          <p:spPr>
            <a:xfrm>
              <a:off x="3487356" y="3022594"/>
              <a:ext cx="1767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Preparazione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E4E37476-8D06-4FF1-BCB1-23CCB221AC8C}"/>
                </a:ext>
              </a:extLst>
            </p:cNvPr>
            <p:cNvSpPr txBox="1"/>
            <p:nvPr/>
          </p:nvSpPr>
          <p:spPr>
            <a:xfrm>
              <a:off x="2798580" y="2947174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1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90975597-E9BC-4A8B-83A7-BF019D7DB57C}"/>
                </a:ext>
              </a:extLst>
            </p:cNvPr>
            <p:cNvSpPr txBox="1"/>
            <p:nvPr/>
          </p:nvSpPr>
          <p:spPr>
            <a:xfrm>
              <a:off x="1124329" y="3519051"/>
              <a:ext cx="1906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Esecuzione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E09AE61C-23BD-4C70-8D34-76CE729F3F2C}"/>
                </a:ext>
              </a:extLst>
            </p:cNvPr>
            <p:cNvSpPr txBox="1"/>
            <p:nvPr/>
          </p:nvSpPr>
          <p:spPr>
            <a:xfrm>
              <a:off x="484785" y="3442610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2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6" name="TextBox 31">
              <a:extLst>
                <a:ext uri="{FF2B5EF4-FFF2-40B4-BE49-F238E27FC236}">
                  <a16:creationId xmlns:a16="http://schemas.microsoft.com/office/drawing/2014/main" id="{00729FC7-9080-49FD-9C39-21216C7A4D7F}"/>
                </a:ext>
              </a:extLst>
            </p:cNvPr>
            <p:cNvSpPr txBox="1"/>
            <p:nvPr/>
          </p:nvSpPr>
          <p:spPr>
            <a:xfrm>
              <a:off x="3487356" y="4141053"/>
              <a:ext cx="2255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 err="1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Analisi</a:t>
              </a:r>
              <a:r>
                <a:rPr lang="en-US" sz="20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dei</a:t>
              </a:r>
              <a:r>
                <a:rPr lang="en-US" sz="2000" dirty="0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" panose="020B0606030504020204"/>
                  <a:ea typeface="Noto Sans" panose="020B0502040504020204" pitchFamily="34"/>
                  <a:cs typeface="Noto Sans" panose="020B0502040504020204" pitchFamily="34"/>
                </a:rPr>
                <a:t>risultati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8" name="TextBox 32">
              <a:extLst>
                <a:ext uri="{FF2B5EF4-FFF2-40B4-BE49-F238E27FC236}">
                  <a16:creationId xmlns:a16="http://schemas.microsoft.com/office/drawing/2014/main" id="{BD34A20E-0AD6-45D5-9ED6-AED1DECE4C10}"/>
                </a:ext>
              </a:extLst>
            </p:cNvPr>
            <p:cNvSpPr txBox="1"/>
            <p:nvPr/>
          </p:nvSpPr>
          <p:spPr>
            <a:xfrm>
              <a:off x="2807378" y="4064109"/>
              <a:ext cx="1098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3</a:t>
              </a:r>
              <a:endPara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824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585975" y="2012747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585975" y="3312397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585975" y="4723811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0" y="332077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Questionario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483407" y="2111246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</a:t>
            </a: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SUS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424074" y="3439404"/>
            <a:ext cx="3967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Valutazione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singole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sezioni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CoDIT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483407" y="4792079"/>
            <a:ext cx="343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i="0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Suggerimenti</a:t>
            </a:r>
            <a:r>
              <a:rPr kumimoji="0" lang="en-GB" sz="200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 </a:t>
            </a:r>
            <a:r>
              <a:rPr kumimoji="0" lang="en-GB" sz="2000" i="0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motivazioni</a:t>
            </a:r>
            <a:endParaRPr kumimoji="0" lang="en-GB" sz="2000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30262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235148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Risultati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</a:t>
            </a: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SUS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874323E-55A3-4643-B68D-56E3D612A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57" y="1641254"/>
            <a:ext cx="7913285" cy="47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59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23514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Risultati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</a:t>
            </a:r>
            <a:r>
              <a:rPr lang="en-US" sz="5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</a:t>
            </a: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alutazione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CoDIT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EAD299D-F8C5-4FB9-A8EC-FD578243C338}"/>
              </a:ext>
            </a:extLst>
          </p:cNvPr>
          <p:cNvSpPr>
            <a:spLocks/>
          </p:cNvSpPr>
          <p:nvPr/>
        </p:nvSpPr>
        <p:spPr bwMode="auto">
          <a:xfrm>
            <a:off x="1494849" y="1481776"/>
            <a:ext cx="3387552" cy="4362611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22D8D4A-3FAD-48B2-9019-EF9FC61DE4B8}"/>
              </a:ext>
            </a:extLst>
          </p:cNvPr>
          <p:cNvSpPr/>
          <p:nvPr/>
        </p:nvSpPr>
        <p:spPr>
          <a:xfrm>
            <a:off x="1638167" y="2439909"/>
            <a:ext cx="955684" cy="569238"/>
          </a:xfrm>
          <a:prstGeom prst="wedgeEllipseCallout">
            <a:avLst>
              <a:gd name="adj1" fmla="val 59610"/>
              <a:gd name="adj2" fmla="val 4875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70B5BBE-1CA4-49E7-AAC9-57A5EDABAF8E}"/>
              </a:ext>
            </a:extLst>
          </p:cNvPr>
          <p:cNvSpPr/>
          <p:nvPr/>
        </p:nvSpPr>
        <p:spPr>
          <a:xfrm>
            <a:off x="2319980" y="1772512"/>
            <a:ext cx="1296700" cy="772358"/>
          </a:xfrm>
          <a:prstGeom prst="wedgeEllipseCallout">
            <a:avLst>
              <a:gd name="adj1" fmla="val -4772"/>
              <a:gd name="adj2" fmla="val 836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56C4F04-A101-479A-80CC-86A8234EAB32}"/>
              </a:ext>
            </a:extLst>
          </p:cNvPr>
          <p:cNvSpPr/>
          <p:nvPr/>
        </p:nvSpPr>
        <p:spPr>
          <a:xfrm>
            <a:off x="3469959" y="2385629"/>
            <a:ext cx="852986" cy="508068"/>
          </a:xfrm>
          <a:prstGeom prst="wedgeEllipseCallout">
            <a:avLst>
              <a:gd name="adj1" fmla="val -41301"/>
              <a:gd name="adj2" fmla="val 624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68757-7707-4DC1-A278-2A883D91A6FE}"/>
              </a:ext>
            </a:extLst>
          </p:cNvPr>
          <p:cNvSpPr txBox="1"/>
          <p:nvPr/>
        </p:nvSpPr>
        <p:spPr>
          <a:xfrm>
            <a:off x="6734407" y="1358472"/>
            <a:ext cx="46429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  <a:latin typeface="Open Sans"/>
              </a:rPr>
              <a:t>“Confusionaria, sarebbe meglio suddividerle in</a:t>
            </a:r>
          </a:p>
          <a:p>
            <a:pPr algn="ctr"/>
            <a:r>
              <a:rPr lang="it-IT" sz="1600" i="1" dirty="0">
                <a:solidFill>
                  <a:schemeClr val="bg1"/>
                </a:solidFill>
                <a:latin typeface="Open Sans"/>
              </a:rPr>
              <a:t>sezioni separate in base alla categoria. Inoltre,</a:t>
            </a:r>
          </a:p>
          <a:p>
            <a:pPr algn="ctr"/>
            <a:r>
              <a:rPr lang="it-IT" sz="1600" i="1" dirty="0">
                <a:solidFill>
                  <a:schemeClr val="bg1"/>
                </a:solidFill>
                <a:latin typeface="Open Sans"/>
              </a:rPr>
              <a:t>sarebbe meglio implementare la possibilità di</a:t>
            </a:r>
          </a:p>
          <a:p>
            <a:pPr algn="ctr"/>
            <a:r>
              <a:rPr lang="it-IT" sz="1600" i="1" dirty="0">
                <a:solidFill>
                  <a:schemeClr val="bg1"/>
                </a:solidFill>
                <a:latin typeface="Open Sans"/>
              </a:rPr>
              <a:t>invertire l'ordine delle configurazioni così da risparmiare icone e migliorare la gestione dello</a:t>
            </a:r>
          </a:p>
          <a:p>
            <a:pPr algn="ctr"/>
            <a:r>
              <a:rPr lang="it-IT" sz="1600" i="1" dirty="0">
                <a:solidFill>
                  <a:schemeClr val="bg1"/>
                </a:solidFill>
                <a:latin typeface="Open Sans"/>
              </a:rPr>
              <a:t>spazio.”</a:t>
            </a:r>
            <a:endParaRPr lang="en-GB" sz="2000" b="1" dirty="0">
              <a:solidFill>
                <a:schemeClr val="bg1"/>
              </a:solidFill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86031E9A-4B17-4740-883B-FF62CFF39F18}"/>
              </a:ext>
            </a:extLst>
          </p:cNvPr>
          <p:cNvSpPr/>
          <p:nvPr/>
        </p:nvSpPr>
        <p:spPr>
          <a:xfrm>
            <a:off x="5672430" y="1720031"/>
            <a:ext cx="917131" cy="678754"/>
          </a:xfrm>
          <a:prstGeom prst="wedgeEllipseCallout">
            <a:avLst>
              <a:gd name="adj1" fmla="val 49372"/>
              <a:gd name="adj2" fmla="val 656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13FCA6-E47B-4726-8C81-819B9601BE72}"/>
              </a:ext>
            </a:extLst>
          </p:cNvPr>
          <p:cNvSpPr txBox="1"/>
          <p:nvPr/>
        </p:nvSpPr>
        <p:spPr>
          <a:xfrm>
            <a:off x="6869333" y="3525963"/>
            <a:ext cx="437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  <a:latin typeface="Open Sans"/>
              </a:rPr>
              <a:t>“Non sono chiare le operazioni da eseguire, non vi sono descrizione che orientino l'utente nel corretto funzionamento dell'operazione.”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858A9569-B6F2-457C-898F-A677827898FA}"/>
              </a:ext>
            </a:extLst>
          </p:cNvPr>
          <p:cNvSpPr/>
          <p:nvPr/>
        </p:nvSpPr>
        <p:spPr>
          <a:xfrm>
            <a:off x="5672430" y="3602085"/>
            <a:ext cx="917131" cy="678754"/>
          </a:xfrm>
          <a:prstGeom prst="wedgeEllipseCallout">
            <a:avLst>
              <a:gd name="adj1" fmla="val 49372"/>
              <a:gd name="adj2" fmla="val 656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B8634B-915B-4197-8E34-D9C620C88901}"/>
              </a:ext>
            </a:extLst>
          </p:cNvPr>
          <p:cNvSpPr txBox="1"/>
          <p:nvPr/>
        </p:nvSpPr>
        <p:spPr>
          <a:xfrm>
            <a:off x="6755033" y="5484139"/>
            <a:ext cx="4601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  <a:latin typeface="Open Sans"/>
              </a:rPr>
              <a:t>“Nessuna indicazione o suggerimenti non ben comprensibili o all'apparenza non del tutto corretti. Del resto interfaccia molto mediocre. Utilizzo dei colori confusionale.”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BB934584-7A00-4B10-81F5-BADCAF30B5A0}"/>
              </a:ext>
            </a:extLst>
          </p:cNvPr>
          <p:cNvSpPr/>
          <p:nvPr/>
        </p:nvSpPr>
        <p:spPr>
          <a:xfrm>
            <a:off x="5672430" y="5484139"/>
            <a:ext cx="917131" cy="678754"/>
          </a:xfrm>
          <a:prstGeom prst="wedgeEllipseCallout">
            <a:avLst>
              <a:gd name="adj1" fmla="val 49372"/>
              <a:gd name="adj2" fmla="val 6569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007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218657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Tempi di </a:t>
            </a: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esecuzione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6FE150F-569A-4B50-A94D-6290C559C05C}"/>
              </a:ext>
            </a:extLst>
          </p:cNvPr>
          <p:cNvGrpSpPr/>
          <p:nvPr/>
        </p:nvGrpSpPr>
        <p:grpSpPr>
          <a:xfrm>
            <a:off x="1676690" y="1327912"/>
            <a:ext cx="8838620" cy="2604583"/>
            <a:chOff x="0" y="0"/>
            <a:chExt cx="6352563" cy="1871980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63D430C-CB4A-4021-92F9-2E86CA789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34360" cy="1871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E7545232-E4A4-480B-BDA1-B21013FC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458" y="0"/>
              <a:ext cx="3126105" cy="1871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1CBC5E19-94A6-4677-92AC-3AD4210157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9" y="4092908"/>
            <a:ext cx="4213085" cy="2521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631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44E28C28-CAC5-43D1-A9BF-994ED357907E}"/>
              </a:ext>
            </a:extLst>
          </p:cNvPr>
          <p:cNvSpPr/>
          <p:nvPr/>
        </p:nvSpPr>
        <p:spPr>
          <a:xfrm>
            <a:off x="1520796" y="5333981"/>
            <a:ext cx="3766861" cy="314021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7A2BCC-7287-4B3A-AEC5-9CE47A6A9F0C}"/>
              </a:ext>
            </a:extLst>
          </p:cNvPr>
          <p:cNvGrpSpPr/>
          <p:nvPr/>
        </p:nvGrpSpPr>
        <p:grpSpPr>
          <a:xfrm>
            <a:off x="1520796" y="2096822"/>
            <a:ext cx="3413593" cy="3519822"/>
            <a:chOff x="3603157" y="3429000"/>
            <a:chExt cx="2189163" cy="2257289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0D6D782-0B99-490C-A80C-74451B3E31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157" y="3429000"/>
              <a:ext cx="2189163" cy="2192338"/>
            </a:xfrm>
            <a:custGeom>
              <a:avLst/>
              <a:gdLst>
                <a:gd name="T0" fmla="*/ 559 w 688"/>
                <a:gd name="T1" fmla="*/ 0 h 688"/>
                <a:gd name="T2" fmla="*/ 1 w 688"/>
                <a:gd name="T3" fmla="*/ 562 h 688"/>
                <a:gd name="T4" fmla="*/ 125 w 688"/>
                <a:gd name="T5" fmla="*/ 686 h 688"/>
                <a:gd name="T6" fmla="*/ 210 w 688"/>
                <a:gd name="T7" fmla="*/ 606 h 688"/>
                <a:gd name="T8" fmla="*/ 590 w 688"/>
                <a:gd name="T9" fmla="*/ 226 h 688"/>
                <a:gd name="T10" fmla="*/ 686 w 688"/>
                <a:gd name="T11" fmla="*/ 125 h 688"/>
                <a:gd name="T12" fmla="*/ 131 w 688"/>
                <a:gd name="T13" fmla="*/ 658 h 688"/>
                <a:gd name="T14" fmla="*/ 43 w 688"/>
                <a:gd name="T15" fmla="*/ 576 h 688"/>
                <a:gd name="T16" fmla="*/ 45 w 688"/>
                <a:gd name="T17" fmla="*/ 544 h 688"/>
                <a:gd name="T18" fmla="*/ 97 w 688"/>
                <a:gd name="T19" fmla="*/ 570 h 688"/>
                <a:gd name="T20" fmla="*/ 76 w 688"/>
                <a:gd name="T21" fmla="*/ 513 h 688"/>
                <a:gd name="T22" fmla="*/ 129 w 688"/>
                <a:gd name="T23" fmla="*/ 538 h 688"/>
                <a:gd name="T24" fmla="*/ 89 w 688"/>
                <a:gd name="T25" fmla="*/ 499 h 688"/>
                <a:gd name="T26" fmla="*/ 146 w 688"/>
                <a:gd name="T27" fmla="*/ 520 h 688"/>
                <a:gd name="T28" fmla="*/ 124 w 688"/>
                <a:gd name="T29" fmla="*/ 471 h 688"/>
                <a:gd name="T30" fmla="*/ 138 w 688"/>
                <a:gd name="T31" fmla="*/ 450 h 688"/>
                <a:gd name="T32" fmla="*/ 177 w 688"/>
                <a:gd name="T33" fmla="*/ 489 h 688"/>
                <a:gd name="T34" fmla="*/ 152 w 688"/>
                <a:gd name="T35" fmla="*/ 437 h 688"/>
                <a:gd name="T36" fmla="*/ 234 w 688"/>
                <a:gd name="T37" fmla="*/ 486 h 688"/>
                <a:gd name="T38" fmla="*/ 183 w 688"/>
                <a:gd name="T39" fmla="*/ 406 h 688"/>
                <a:gd name="T40" fmla="*/ 239 w 688"/>
                <a:gd name="T41" fmla="*/ 427 h 688"/>
                <a:gd name="T42" fmla="*/ 213 w 688"/>
                <a:gd name="T43" fmla="*/ 374 h 688"/>
                <a:gd name="T44" fmla="*/ 271 w 688"/>
                <a:gd name="T45" fmla="*/ 395 h 688"/>
                <a:gd name="T46" fmla="*/ 245 w 688"/>
                <a:gd name="T47" fmla="*/ 342 h 688"/>
                <a:gd name="T48" fmla="*/ 300 w 688"/>
                <a:gd name="T49" fmla="*/ 366 h 688"/>
                <a:gd name="T50" fmla="*/ 274 w 688"/>
                <a:gd name="T51" fmla="*/ 313 h 688"/>
                <a:gd name="T52" fmla="*/ 274 w 688"/>
                <a:gd name="T53" fmla="*/ 313 h 688"/>
                <a:gd name="T54" fmla="*/ 330 w 688"/>
                <a:gd name="T55" fmla="*/ 337 h 688"/>
                <a:gd name="T56" fmla="*/ 304 w 688"/>
                <a:gd name="T57" fmla="*/ 284 h 688"/>
                <a:gd name="T58" fmla="*/ 304 w 688"/>
                <a:gd name="T59" fmla="*/ 284 h 688"/>
                <a:gd name="T60" fmla="*/ 385 w 688"/>
                <a:gd name="T61" fmla="*/ 333 h 688"/>
                <a:gd name="T62" fmla="*/ 334 w 688"/>
                <a:gd name="T63" fmla="*/ 254 h 688"/>
                <a:gd name="T64" fmla="*/ 395 w 688"/>
                <a:gd name="T65" fmla="*/ 271 h 688"/>
                <a:gd name="T66" fmla="*/ 370 w 688"/>
                <a:gd name="T67" fmla="*/ 219 h 688"/>
                <a:gd name="T68" fmla="*/ 426 w 688"/>
                <a:gd name="T69" fmla="*/ 240 h 688"/>
                <a:gd name="T70" fmla="*/ 400 w 688"/>
                <a:gd name="T71" fmla="*/ 188 h 688"/>
                <a:gd name="T72" fmla="*/ 421 w 688"/>
                <a:gd name="T73" fmla="*/ 173 h 688"/>
                <a:gd name="T74" fmla="*/ 471 w 688"/>
                <a:gd name="T75" fmla="*/ 195 h 688"/>
                <a:gd name="T76" fmla="*/ 449 w 688"/>
                <a:gd name="T77" fmla="*/ 139 h 688"/>
                <a:gd name="T78" fmla="*/ 502 w 688"/>
                <a:gd name="T79" fmla="*/ 164 h 688"/>
                <a:gd name="T80" fmla="*/ 463 w 688"/>
                <a:gd name="T81" fmla="*/ 125 h 688"/>
                <a:gd name="T82" fmla="*/ 508 w 688"/>
                <a:gd name="T83" fmla="*/ 135 h 688"/>
                <a:gd name="T84" fmla="*/ 547 w 688"/>
                <a:gd name="T85" fmla="*/ 173 h 688"/>
                <a:gd name="T86" fmla="*/ 495 w 688"/>
                <a:gd name="T87" fmla="*/ 94 h 688"/>
                <a:gd name="T88" fmla="*/ 575 w 688"/>
                <a:gd name="T89" fmla="*/ 42 h 688"/>
                <a:gd name="T90" fmla="*/ 336 w 688"/>
                <a:gd name="T91" fmla="*/ 453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8" h="688">
                  <a:moveTo>
                    <a:pt x="686" y="125"/>
                  </a:moveTo>
                  <a:cubicBezTo>
                    <a:pt x="676" y="116"/>
                    <a:pt x="581" y="23"/>
                    <a:pt x="559" y="0"/>
                  </a:cubicBezTo>
                  <a:cubicBezTo>
                    <a:pt x="485" y="74"/>
                    <a:pt x="73" y="487"/>
                    <a:pt x="0" y="560"/>
                  </a:cubicBezTo>
                  <a:cubicBezTo>
                    <a:pt x="1" y="561"/>
                    <a:pt x="1" y="562"/>
                    <a:pt x="1" y="562"/>
                  </a:cubicBezTo>
                  <a:cubicBezTo>
                    <a:pt x="13" y="574"/>
                    <a:pt x="24" y="586"/>
                    <a:pt x="36" y="597"/>
                  </a:cubicBezTo>
                  <a:cubicBezTo>
                    <a:pt x="37" y="598"/>
                    <a:pt x="103" y="664"/>
                    <a:pt x="125" y="686"/>
                  </a:cubicBezTo>
                  <a:cubicBezTo>
                    <a:pt x="127" y="688"/>
                    <a:pt x="128" y="688"/>
                    <a:pt x="131" y="686"/>
                  </a:cubicBezTo>
                  <a:cubicBezTo>
                    <a:pt x="157" y="659"/>
                    <a:pt x="184" y="633"/>
                    <a:pt x="210" y="606"/>
                  </a:cubicBezTo>
                  <a:cubicBezTo>
                    <a:pt x="250" y="566"/>
                    <a:pt x="290" y="526"/>
                    <a:pt x="330" y="486"/>
                  </a:cubicBezTo>
                  <a:cubicBezTo>
                    <a:pt x="336" y="480"/>
                    <a:pt x="549" y="267"/>
                    <a:pt x="590" y="226"/>
                  </a:cubicBezTo>
                  <a:cubicBezTo>
                    <a:pt x="622" y="194"/>
                    <a:pt x="654" y="163"/>
                    <a:pt x="686" y="131"/>
                  </a:cubicBezTo>
                  <a:cubicBezTo>
                    <a:pt x="687" y="129"/>
                    <a:pt x="688" y="128"/>
                    <a:pt x="686" y="125"/>
                  </a:cubicBezTo>
                  <a:close/>
                  <a:moveTo>
                    <a:pt x="336" y="453"/>
                  </a:moveTo>
                  <a:cubicBezTo>
                    <a:pt x="267" y="521"/>
                    <a:pt x="199" y="590"/>
                    <a:pt x="131" y="658"/>
                  </a:cubicBezTo>
                  <a:cubicBezTo>
                    <a:pt x="128" y="661"/>
                    <a:pt x="127" y="660"/>
                    <a:pt x="124" y="658"/>
                  </a:cubicBezTo>
                  <a:cubicBezTo>
                    <a:pt x="109" y="642"/>
                    <a:pt x="45" y="579"/>
                    <a:pt x="43" y="576"/>
                  </a:cubicBezTo>
                  <a:cubicBezTo>
                    <a:pt x="38" y="571"/>
                    <a:pt x="32" y="566"/>
                    <a:pt x="27" y="561"/>
                  </a:cubicBezTo>
                  <a:cubicBezTo>
                    <a:pt x="34" y="555"/>
                    <a:pt x="39" y="550"/>
                    <a:pt x="45" y="544"/>
                  </a:cubicBezTo>
                  <a:cubicBezTo>
                    <a:pt x="55" y="554"/>
                    <a:pt x="71" y="571"/>
                    <a:pt x="83" y="583"/>
                  </a:cubicBezTo>
                  <a:cubicBezTo>
                    <a:pt x="97" y="570"/>
                    <a:pt x="97" y="570"/>
                    <a:pt x="97" y="570"/>
                  </a:cubicBezTo>
                  <a:cubicBezTo>
                    <a:pt x="58" y="530"/>
                    <a:pt x="58" y="530"/>
                    <a:pt x="58" y="530"/>
                  </a:cubicBezTo>
                  <a:cubicBezTo>
                    <a:pt x="64" y="524"/>
                    <a:pt x="70" y="519"/>
                    <a:pt x="76" y="513"/>
                  </a:cubicBezTo>
                  <a:cubicBezTo>
                    <a:pt x="86" y="523"/>
                    <a:pt x="102" y="539"/>
                    <a:pt x="115" y="551"/>
                  </a:cubicBezTo>
                  <a:cubicBezTo>
                    <a:pt x="129" y="538"/>
                    <a:pt x="129" y="538"/>
                    <a:pt x="129" y="538"/>
                  </a:cubicBezTo>
                  <a:cubicBezTo>
                    <a:pt x="119" y="528"/>
                    <a:pt x="102" y="511"/>
                    <a:pt x="93" y="503"/>
                  </a:cubicBezTo>
                  <a:cubicBezTo>
                    <a:pt x="90" y="499"/>
                    <a:pt x="89" y="499"/>
                    <a:pt x="89" y="499"/>
                  </a:cubicBezTo>
                  <a:cubicBezTo>
                    <a:pt x="107" y="481"/>
                    <a:pt x="107" y="481"/>
                    <a:pt x="107" y="481"/>
                  </a:cubicBezTo>
                  <a:cubicBezTo>
                    <a:pt x="116" y="491"/>
                    <a:pt x="136" y="510"/>
                    <a:pt x="146" y="520"/>
                  </a:cubicBezTo>
                  <a:cubicBezTo>
                    <a:pt x="159" y="507"/>
                    <a:pt x="159" y="507"/>
                    <a:pt x="159" y="507"/>
                  </a:cubicBezTo>
                  <a:cubicBezTo>
                    <a:pt x="150" y="497"/>
                    <a:pt x="133" y="480"/>
                    <a:pt x="124" y="471"/>
                  </a:cubicBezTo>
                  <a:cubicBezTo>
                    <a:pt x="123" y="470"/>
                    <a:pt x="122" y="469"/>
                    <a:pt x="120" y="467"/>
                  </a:cubicBezTo>
                  <a:cubicBezTo>
                    <a:pt x="125" y="462"/>
                    <a:pt x="132" y="455"/>
                    <a:pt x="138" y="450"/>
                  </a:cubicBezTo>
                  <a:cubicBezTo>
                    <a:pt x="138" y="450"/>
                    <a:pt x="139" y="452"/>
                    <a:pt x="140" y="453"/>
                  </a:cubicBezTo>
                  <a:cubicBezTo>
                    <a:pt x="150" y="462"/>
                    <a:pt x="166" y="479"/>
                    <a:pt x="177" y="489"/>
                  </a:cubicBezTo>
                  <a:cubicBezTo>
                    <a:pt x="191" y="475"/>
                    <a:pt x="191" y="475"/>
                    <a:pt x="191" y="475"/>
                  </a:cubicBezTo>
                  <a:cubicBezTo>
                    <a:pt x="179" y="463"/>
                    <a:pt x="162" y="447"/>
                    <a:pt x="152" y="437"/>
                  </a:cubicBezTo>
                  <a:cubicBezTo>
                    <a:pt x="158" y="431"/>
                    <a:pt x="163" y="425"/>
                    <a:pt x="169" y="420"/>
                  </a:cubicBezTo>
                  <a:cubicBezTo>
                    <a:pt x="191" y="441"/>
                    <a:pt x="212" y="464"/>
                    <a:pt x="234" y="486"/>
                  </a:cubicBezTo>
                  <a:cubicBezTo>
                    <a:pt x="240" y="480"/>
                    <a:pt x="244" y="476"/>
                    <a:pt x="248" y="471"/>
                  </a:cubicBezTo>
                  <a:cubicBezTo>
                    <a:pt x="227" y="449"/>
                    <a:pt x="205" y="428"/>
                    <a:pt x="183" y="406"/>
                  </a:cubicBezTo>
                  <a:cubicBezTo>
                    <a:pt x="189" y="400"/>
                    <a:pt x="194" y="394"/>
                    <a:pt x="201" y="388"/>
                  </a:cubicBezTo>
                  <a:cubicBezTo>
                    <a:pt x="207" y="394"/>
                    <a:pt x="231" y="418"/>
                    <a:pt x="239" y="427"/>
                  </a:cubicBezTo>
                  <a:cubicBezTo>
                    <a:pt x="253" y="413"/>
                    <a:pt x="253" y="413"/>
                    <a:pt x="253" y="413"/>
                  </a:cubicBezTo>
                  <a:cubicBezTo>
                    <a:pt x="241" y="401"/>
                    <a:pt x="223" y="384"/>
                    <a:pt x="213" y="374"/>
                  </a:cubicBezTo>
                  <a:cubicBezTo>
                    <a:pt x="214" y="373"/>
                    <a:pt x="221" y="366"/>
                    <a:pt x="231" y="356"/>
                  </a:cubicBezTo>
                  <a:cubicBezTo>
                    <a:pt x="271" y="395"/>
                    <a:pt x="271" y="395"/>
                    <a:pt x="271" y="395"/>
                  </a:cubicBezTo>
                  <a:cubicBezTo>
                    <a:pt x="284" y="382"/>
                    <a:pt x="284" y="382"/>
                    <a:pt x="284" y="382"/>
                  </a:cubicBezTo>
                  <a:cubicBezTo>
                    <a:pt x="245" y="342"/>
                    <a:pt x="245" y="342"/>
                    <a:pt x="245" y="342"/>
                  </a:cubicBezTo>
                  <a:cubicBezTo>
                    <a:pt x="250" y="337"/>
                    <a:pt x="255" y="332"/>
                    <a:pt x="261" y="327"/>
                  </a:cubicBezTo>
                  <a:cubicBezTo>
                    <a:pt x="300" y="366"/>
                    <a:pt x="300" y="366"/>
                    <a:pt x="300" y="366"/>
                  </a:cubicBezTo>
                  <a:cubicBezTo>
                    <a:pt x="314" y="353"/>
                    <a:pt x="314" y="353"/>
                    <a:pt x="314" y="353"/>
                  </a:cubicBezTo>
                  <a:cubicBezTo>
                    <a:pt x="274" y="313"/>
                    <a:pt x="274" y="313"/>
                    <a:pt x="274" y="313"/>
                  </a:cubicBezTo>
                  <a:cubicBezTo>
                    <a:pt x="274" y="313"/>
                    <a:pt x="274" y="313"/>
                    <a:pt x="274" y="313"/>
                  </a:cubicBezTo>
                  <a:cubicBezTo>
                    <a:pt x="274" y="313"/>
                    <a:pt x="274" y="313"/>
                    <a:pt x="274" y="313"/>
                  </a:cubicBezTo>
                  <a:cubicBezTo>
                    <a:pt x="280" y="308"/>
                    <a:pt x="285" y="303"/>
                    <a:pt x="290" y="297"/>
                  </a:cubicBezTo>
                  <a:cubicBezTo>
                    <a:pt x="330" y="337"/>
                    <a:pt x="330" y="337"/>
                    <a:pt x="330" y="337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04" y="284"/>
                    <a:pt x="304" y="284"/>
                    <a:pt x="304" y="284"/>
                  </a:cubicBezTo>
                  <a:cubicBezTo>
                    <a:pt x="304" y="284"/>
                    <a:pt x="304" y="284"/>
                    <a:pt x="304" y="284"/>
                  </a:cubicBezTo>
                  <a:cubicBezTo>
                    <a:pt x="304" y="284"/>
                    <a:pt x="304" y="284"/>
                    <a:pt x="304" y="284"/>
                  </a:cubicBezTo>
                  <a:cubicBezTo>
                    <a:pt x="309" y="278"/>
                    <a:pt x="315" y="273"/>
                    <a:pt x="320" y="268"/>
                  </a:cubicBezTo>
                  <a:cubicBezTo>
                    <a:pt x="385" y="333"/>
                    <a:pt x="385" y="333"/>
                    <a:pt x="385" y="333"/>
                  </a:cubicBezTo>
                  <a:cubicBezTo>
                    <a:pt x="399" y="320"/>
                    <a:pt x="399" y="320"/>
                    <a:pt x="399" y="320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47" y="241"/>
                    <a:pt x="356" y="232"/>
                    <a:pt x="356" y="232"/>
                  </a:cubicBezTo>
                  <a:cubicBezTo>
                    <a:pt x="357" y="233"/>
                    <a:pt x="384" y="260"/>
                    <a:pt x="395" y="271"/>
                  </a:cubicBezTo>
                  <a:cubicBezTo>
                    <a:pt x="409" y="257"/>
                    <a:pt x="409" y="257"/>
                    <a:pt x="409" y="257"/>
                  </a:cubicBezTo>
                  <a:cubicBezTo>
                    <a:pt x="396" y="245"/>
                    <a:pt x="379" y="228"/>
                    <a:pt x="370" y="219"/>
                  </a:cubicBezTo>
                  <a:cubicBezTo>
                    <a:pt x="376" y="213"/>
                    <a:pt x="382" y="207"/>
                    <a:pt x="388" y="201"/>
                  </a:cubicBezTo>
                  <a:cubicBezTo>
                    <a:pt x="398" y="211"/>
                    <a:pt x="426" y="240"/>
                    <a:pt x="426" y="240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00" y="188"/>
                    <a:pt x="400" y="188"/>
                    <a:pt x="400" y="188"/>
                  </a:cubicBezTo>
                  <a:cubicBezTo>
                    <a:pt x="417" y="170"/>
                    <a:pt x="417" y="170"/>
                    <a:pt x="417" y="170"/>
                  </a:cubicBezTo>
                  <a:cubicBezTo>
                    <a:pt x="417" y="170"/>
                    <a:pt x="420" y="172"/>
                    <a:pt x="421" y="173"/>
                  </a:cubicBezTo>
                  <a:cubicBezTo>
                    <a:pt x="429" y="181"/>
                    <a:pt x="457" y="209"/>
                    <a:pt x="457" y="209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49" y="139"/>
                    <a:pt x="449" y="139"/>
                    <a:pt x="449" y="139"/>
                  </a:cubicBezTo>
                  <a:cubicBezTo>
                    <a:pt x="489" y="178"/>
                    <a:pt x="489" y="178"/>
                    <a:pt x="489" y="178"/>
                  </a:cubicBezTo>
                  <a:cubicBezTo>
                    <a:pt x="502" y="164"/>
                    <a:pt x="502" y="164"/>
                    <a:pt x="502" y="164"/>
                  </a:cubicBezTo>
                  <a:cubicBezTo>
                    <a:pt x="478" y="140"/>
                    <a:pt x="478" y="140"/>
                    <a:pt x="478" y="140"/>
                  </a:cubicBezTo>
                  <a:cubicBezTo>
                    <a:pt x="473" y="135"/>
                    <a:pt x="463" y="125"/>
                    <a:pt x="463" y="125"/>
                  </a:cubicBezTo>
                  <a:cubicBezTo>
                    <a:pt x="481" y="107"/>
                    <a:pt x="481" y="107"/>
                    <a:pt x="481" y="107"/>
                  </a:cubicBezTo>
                  <a:cubicBezTo>
                    <a:pt x="481" y="107"/>
                    <a:pt x="500" y="127"/>
                    <a:pt x="508" y="135"/>
                  </a:cubicBezTo>
                  <a:cubicBezTo>
                    <a:pt x="520" y="147"/>
                    <a:pt x="544" y="170"/>
                    <a:pt x="544" y="170"/>
                  </a:cubicBezTo>
                  <a:cubicBezTo>
                    <a:pt x="547" y="173"/>
                    <a:pt x="547" y="173"/>
                    <a:pt x="547" y="173"/>
                  </a:cubicBezTo>
                  <a:cubicBezTo>
                    <a:pt x="561" y="160"/>
                    <a:pt x="561" y="160"/>
                    <a:pt x="561" y="160"/>
                  </a:cubicBezTo>
                  <a:cubicBezTo>
                    <a:pt x="495" y="94"/>
                    <a:pt x="495" y="94"/>
                    <a:pt x="495" y="94"/>
                  </a:cubicBezTo>
                  <a:cubicBezTo>
                    <a:pt x="561" y="28"/>
                    <a:pt x="561" y="28"/>
                    <a:pt x="561" y="28"/>
                  </a:cubicBezTo>
                  <a:cubicBezTo>
                    <a:pt x="575" y="42"/>
                    <a:pt x="575" y="42"/>
                    <a:pt x="575" y="42"/>
                  </a:cubicBezTo>
                  <a:cubicBezTo>
                    <a:pt x="661" y="129"/>
                    <a:pt x="661" y="129"/>
                    <a:pt x="661" y="129"/>
                  </a:cubicBezTo>
                  <a:cubicBezTo>
                    <a:pt x="661" y="129"/>
                    <a:pt x="337" y="453"/>
                    <a:pt x="336" y="4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B3C5A31-F495-4AA6-97C4-3D6AA299BD9B}"/>
                </a:ext>
              </a:extLst>
            </p:cNvPr>
            <p:cNvGrpSpPr/>
            <p:nvPr/>
          </p:nvGrpSpPr>
          <p:grpSpPr>
            <a:xfrm>
              <a:off x="3643638" y="3459163"/>
              <a:ext cx="2108200" cy="2227126"/>
              <a:chOff x="3643638" y="3459163"/>
              <a:chExt cx="2108200" cy="222712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36D4D1-D392-42D3-AFFD-41C8028A6B12}"/>
                  </a:ext>
                </a:extLst>
              </p:cNvPr>
              <p:cNvSpPr/>
              <p:nvPr/>
            </p:nvSpPr>
            <p:spPr>
              <a:xfrm rot="2700000">
                <a:off x="3841095" y="4474516"/>
                <a:ext cx="2026170" cy="3973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9C10D780-C59C-496E-8ABB-87D906FDA4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3638" y="3459163"/>
                <a:ext cx="2108200" cy="2162175"/>
              </a:xfrm>
              <a:custGeom>
                <a:avLst/>
                <a:gdLst>
                  <a:gd name="T0" fmla="*/ 54 w 663"/>
                  <a:gd name="T1" fmla="*/ 111 h 679"/>
                  <a:gd name="T2" fmla="*/ 93 w 663"/>
                  <a:gd name="T3" fmla="*/ 193 h 679"/>
                  <a:gd name="T4" fmla="*/ 102 w 663"/>
                  <a:gd name="T5" fmla="*/ 211 h 679"/>
                  <a:gd name="T6" fmla="*/ 514 w 663"/>
                  <a:gd name="T7" fmla="*/ 623 h 679"/>
                  <a:gd name="T8" fmla="*/ 592 w 663"/>
                  <a:gd name="T9" fmla="*/ 649 h 679"/>
                  <a:gd name="T10" fmla="*/ 644 w 663"/>
                  <a:gd name="T11" fmla="*/ 597 h 679"/>
                  <a:gd name="T12" fmla="*/ 645 w 663"/>
                  <a:gd name="T13" fmla="*/ 535 h 679"/>
                  <a:gd name="T14" fmla="*/ 217 w 663"/>
                  <a:gd name="T15" fmla="*/ 107 h 679"/>
                  <a:gd name="T16" fmla="*/ 207 w 663"/>
                  <a:gd name="T17" fmla="*/ 99 h 679"/>
                  <a:gd name="T18" fmla="*/ 188 w 663"/>
                  <a:gd name="T19" fmla="*/ 89 h 679"/>
                  <a:gd name="T20" fmla="*/ 124 w 663"/>
                  <a:gd name="T21" fmla="*/ 59 h 679"/>
                  <a:gd name="T22" fmla="*/ 61 w 663"/>
                  <a:gd name="T23" fmla="*/ 29 h 679"/>
                  <a:gd name="T24" fmla="*/ 4 w 663"/>
                  <a:gd name="T25" fmla="*/ 1 h 679"/>
                  <a:gd name="T26" fmla="*/ 0 w 663"/>
                  <a:gd name="T27" fmla="*/ 0 h 679"/>
                  <a:gd name="T28" fmla="*/ 33 w 663"/>
                  <a:gd name="T29" fmla="*/ 68 h 679"/>
                  <a:gd name="T30" fmla="*/ 54 w 663"/>
                  <a:gd name="T31" fmla="*/ 111 h 679"/>
                  <a:gd name="T32" fmla="*/ 579 w 663"/>
                  <a:gd name="T33" fmla="*/ 499 h 679"/>
                  <a:gd name="T34" fmla="*/ 629 w 663"/>
                  <a:gd name="T35" fmla="*/ 550 h 679"/>
                  <a:gd name="T36" fmla="*/ 630 w 663"/>
                  <a:gd name="T37" fmla="*/ 582 h 679"/>
                  <a:gd name="T38" fmla="*/ 582 w 663"/>
                  <a:gd name="T39" fmla="*/ 629 h 679"/>
                  <a:gd name="T40" fmla="*/ 552 w 663"/>
                  <a:gd name="T41" fmla="*/ 630 h 679"/>
                  <a:gd name="T42" fmla="*/ 487 w 663"/>
                  <a:gd name="T43" fmla="*/ 565 h 679"/>
                  <a:gd name="T44" fmla="*/ 485 w 663"/>
                  <a:gd name="T45" fmla="*/ 563 h 679"/>
                  <a:gd name="T46" fmla="*/ 563 w 663"/>
                  <a:gd name="T47" fmla="*/ 484 h 679"/>
                  <a:gd name="T48" fmla="*/ 579 w 663"/>
                  <a:gd name="T49" fmla="*/ 499 h 679"/>
                  <a:gd name="T50" fmla="*/ 189 w 663"/>
                  <a:gd name="T51" fmla="*/ 140 h 679"/>
                  <a:gd name="T52" fmla="*/ 202 w 663"/>
                  <a:gd name="T53" fmla="*/ 141 h 679"/>
                  <a:gd name="T54" fmla="*/ 295 w 663"/>
                  <a:gd name="T55" fmla="*/ 234 h 679"/>
                  <a:gd name="T56" fmla="*/ 531 w 663"/>
                  <a:gd name="T57" fmla="*/ 471 h 679"/>
                  <a:gd name="T58" fmla="*/ 530 w 663"/>
                  <a:gd name="T59" fmla="*/ 482 h 679"/>
                  <a:gd name="T60" fmla="*/ 519 w 663"/>
                  <a:gd name="T61" fmla="*/ 482 h 679"/>
                  <a:gd name="T62" fmla="*/ 475 w 663"/>
                  <a:gd name="T63" fmla="*/ 438 h 679"/>
                  <a:gd name="T64" fmla="*/ 350 w 663"/>
                  <a:gd name="T65" fmla="*/ 312 h 679"/>
                  <a:gd name="T66" fmla="*/ 201 w 663"/>
                  <a:gd name="T67" fmla="*/ 164 h 679"/>
                  <a:gd name="T68" fmla="*/ 190 w 663"/>
                  <a:gd name="T69" fmla="*/ 153 h 679"/>
                  <a:gd name="T70" fmla="*/ 189 w 663"/>
                  <a:gd name="T71" fmla="*/ 140 h 679"/>
                  <a:gd name="T72" fmla="*/ 208 w 663"/>
                  <a:gd name="T73" fmla="*/ 244 h 679"/>
                  <a:gd name="T74" fmla="*/ 348 w 663"/>
                  <a:gd name="T75" fmla="*/ 383 h 679"/>
                  <a:gd name="T76" fmla="*/ 481 w 663"/>
                  <a:gd name="T77" fmla="*/ 517 h 679"/>
                  <a:gd name="T78" fmla="*/ 481 w 663"/>
                  <a:gd name="T79" fmla="*/ 531 h 679"/>
                  <a:gd name="T80" fmla="*/ 469 w 663"/>
                  <a:gd name="T81" fmla="*/ 528 h 679"/>
                  <a:gd name="T82" fmla="*/ 409 w 663"/>
                  <a:gd name="T83" fmla="*/ 468 h 679"/>
                  <a:gd name="T84" fmla="*/ 221 w 663"/>
                  <a:gd name="T85" fmla="*/ 280 h 679"/>
                  <a:gd name="T86" fmla="*/ 140 w 663"/>
                  <a:gd name="T87" fmla="*/ 199 h 679"/>
                  <a:gd name="T88" fmla="*/ 141 w 663"/>
                  <a:gd name="T89" fmla="*/ 184 h 679"/>
                  <a:gd name="T90" fmla="*/ 150 w 663"/>
                  <a:gd name="T91" fmla="*/ 186 h 679"/>
                  <a:gd name="T92" fmla="*/ 208 w 663"/>
                  <a:gd name="T93" fmla="*/ 244 h 679"/>
                  <a:gd name="T94" fmla="*/ 63 w 663"/>
                  <a:gd name="T95" fmla="*/ 86 h 679"/>
                  <a:gd name="T96" fmla="*/ 87 w 663"/>
                  <a:gd name="T97" fmla="*/ 62 h 679"/>
                  <a:gd name="T98" fmla="*/ 94 w 663"/>
                  <a:gd name="T99" fmla="*/ 61 h 679"/>
                  <a:gd name="T100" fmla="*/ 163 w 663"/>
                  <a:gd name="T101" fmla="*/ 94 h 679"/>
                  <a:gd name="T102" fmla="*/ 175 w 663"/>
                  <a:gd name="T103" fmla="*/ 100 h 679"/>
                  <a:gd name="T104" fmla="*/ 152 w 663"/>
                  <a:gd name="T105" fmla="*/ 107 h 679"/>
                  <a:gd name="T106" fmla="*/ 143 w 663"/>
                  <a:gd name="T107" fmla="*/ 142 h 679"/>
                  <a:gd name="T108" fmla="*/ 109 w 663"/>
                  <a:gd name="T109" fmla="*/ 152 h 679"/>
                  <a:gd name="T110" fmla="*/ 101 w 663"/>
                  <a:gd name="T111" fmla="*/ 175 h 679"/>
                  <a:gd name="T112" fmla="*/ 93 w 663"/>
                  <a:gd name="T113" fmla="*/ 158 h 679"/>
                  <a:gd name="T114" fmla="*/ 62 w 663"/>
                  <a:gd name="T115" fmla="*/ 94 h 679"/>
                  <a:gd name="T116" fmla="*/ 63 w 663"/>
                  <a:gd name="T117" fmla="*/ 86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3" h="679">
                    <a:moveTo>
                      <a:pt x="54" y="111"/>
                    </a:moveTo>
                    <a:cubicBezTo>
                      <a:pt x="67" y="138"/>
                      <a:pt x="80" y="166"/>
                      <a:pt x="93" y="193"/>
                    </a:cubicBezTo>
                    <a:cubicBezTo>
                      <a:pt x="96" y="199"/>
                      <a:pt x="98" y="206"/>
                      <a:pt x="102" y="211"/>
                    </a:cubicBezTo>
                    <a:cubicBezTo>
                      <a:pt x="130" y="239"/>
                      <a:pt x="457" y="564"/>
                      <a:pt x="514" y="623"/>
                    </a:cubicBezTo>
                    <a:cubicBezTo>
                      <a:pt x="531" y="640"/>
                      <a:pt x="558" y="679"/>
                      <a:pt x="592" y="649"/>
                    </a:cubicBezTo>
                    <a:cubicBezTo>
                      <a:pt x="593" y="649"/>
                      <a:pt x="639" y="602"/>
                      <a:pt x="644" y="597"/>
                    </a:cubicBezTo>
                    <a:cubicBezTo>
                      <a:pt x="663" y="581"/>
                      <a:pt x="662" y="552"/>
                      <a:pt x="645" y="535"/>
                    </a:cubicBezTo>
                    <a:cubicBezTo>
                      <a:pt x="590" y="480"/>
                      <a:pt x="250" y="140"/>
                      <a:pt x="217" y="107"/>
                    </a:cubicBezTo>
                    <a:cubicBezTo>
                      <a:pt x="214" y="104"/>
                      <a:pt x="211" y="101"/>
                      <a:pt x="207" y="99"/>
                    </a:cubicBezTo>
                    <a:cubicBezTo>
                      <a:pt x="201" y="95"/>
                      <a:pt x="194" y="93"/>
                      <a:pt x="188" y="89"/>
                    </a:cubicBezTo>
                    <a:cubicBezTo>
                      <a:pt x="166" y="79"/>
                      <a:pt x="145" y="69"/>
                      <a:pt x="124" y="59"/>
                    </a:cubicBezTo>
                    <a:cubicBezTo>
                      <a:pt x="103" y="49"/>
                      <a:pt x="82" y="39"/>
                      <a:pt x="61" y="29"/>
                    </a:cubicBezTo>
                    <a:cubicBezTo>
                      <a:pt x="42" y="20"/>
                      <a:pt x="23" y="10"/>
                      <a:pt x="4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11" y="23"/>
                      <a:pt x="22" y="46"/>
                      <a:pt x="33" y="68"/>
                    </a:cubicBezTo>
                    <a:cubicBezTo>
                      <a:pt x="40" y="82"/>
                      <a:pt x="47" y="96"/>
                      <a:pt x="54" y="111"/>
                    </a:cubicBezTo>
                    <a:close/>
                    <a:moveTo>
                      <a:pt x="579" y="499"/>
                    </a:moveTo>
                    <a:cubicBezTo>
                      <a:pt x="596" y="516"/>
                      <a:pt x="613" y="533"/>
                      <a:pt x="629" y="550"/>
                    </a:cubicBezTo>
                    <a:cubicBezTo>
                      <a:pt x="640" y="560"/>
                      <a:pt x="640" y="572"/>
                      <a:pt x="630" y="582"/>
                    </a:cubicBezTo>
                    <a:cubicBezTo>
                      <a:pt x="614" y="598"/>
                      <a:pt x="598" y="614"/>
                      <a:pt x="582" y="629"/>
                    </a:cubicBezTo>
                    <a:cubicBezTo>
                      <a:pt x="573" y="639"/>
                      <a:pt x="561" y="639"/>
                      <a:pt x="552" y="630"/>
                    </a:cubicBezTo>
                    <a:cubicBezTo>
                      <a:pt x="530" y="608"/>
                      <a:pt x="508" y="586"/>
                      <a:pt x="487" y="565"/>
                    </a:cubicBezTo>
                    <a:cubicBezTo>
                      <a:pt x="486" y="564"/>
                      <a:pt x="485" y="563"/>
                      <a:pt x="485" y="563"/>
                    </a:cubicBezTo>
                    <a:cubicBezTo>
                      <a:pt x="511" y="537"/>
                      <a:pt x="537" y="511"/>
                      <a:pt x="563" y="484"/>
                    </a:cubicBezTo>
                    <a:cubicBezTo>
                      <a:pt x="568" y="489"/>
                      <a:pt x="574" y="494"/>
                      <a:pt x="579" y="499"/>
                    </a:cubicBezTo>
                    <a:close/>
                    <a:moveTo>
                      <a:pt x="189" y="140"/>
                    </a:moveTo>
                    <a:cubicBezTo>
                      <a:pt x="192" y="137"/>
                      <a:pt x="198" y="137"/>
                      <a:pt x="202" y="141"/>
                    </a:cubicBezTo>
                    <a:cubicBezTo>
                      <a:pt x="233" y="172"/>
                      <a:pt x="264" y="203"/>
                      <a:pt x="295" y="234"/>
                    </a:cubicBezTo>
                    <a:cubicBezTo>
                      <a:pt x="365" y="304"/>
                      <a:pt x="528" y="466"/>
                      <a:pt x="531" y="471"/>
                    </a:cubicBezTo>
                    <a:cubicBezTo>
                      <a:pt x="534" y="475"/>
                      <a:pt x="533" y="479"/>
                      <a:pt x="530" y="482"/>
                    </a:cubicBezTo>
                    <a:cubicBezTo>
                      <a:pt x="527" y="485"/>
                      <a:pt x="522" y="485"/>
                      <a:pt x="519" y="482"/>
                    </a:cubicBezTo>
                    <a:cubicBezTo>
                      <a:pt x="475" y="438"/>
                      <a:pt x="475" y="438"/>
                      <a:pt x="475" y="438"/>
                    </a:cubicBezTo>
                    <a:cubicBezTo>
                      <a:pt x="350" y="312"/>
                      <a:pt x="350" y="312"/>
                      <a:pt x="350" y="312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1" y="164"/>
                      <a:pt x="194" y="157"/>
                      <a:pt x="190" y="153"/>
                    </a:cubicBezTo>
                    <a:cubicBezTo>
                      <a:pt x="186" y="148"/>
                      <a:pt x="185" y="144"/>
                      <a:pt x="189" y="140"/>
                    </a:cubicBezTo>
                    <a:close/>
                    <a:moveTo>
                      <a:pt x="208" y="244"/>
                    </a:moveTo>
                    <a:cubicBezTo>
                      <a:pt x="255" y="290"/>
                      <a:pt x="301" y="337"/>
                      <a:pt x="348" y="383"/>
                    </a:cubicBezTo>
                    <a:cubicBezTo>
                      <a:pt x="383" y="418"/>
                      <a:pt x="476" y="511"/>
                      <a:pt x="481" y="517"/>
                    </a:cubicBezTo>
                    <a:cubicBezTo>
                      <a:pt x="486" y="522"/>
                      <a:pt x="486" y="527"/>
                      <a:pt x="481" y="531"/>
                    </a:cubicBezTo>
                    <a:cubicBezTo>
                      <a:pt x="477" y="533"/>
                      <a:pt x="473" y="532"/>
                      <a:pt x="469" y="528"/>
                    </a:cubicBezTo>
                    <a:cubicBezTo>
                      <a:pt x="449" y="508"/>
                      <a:pt x="429" y="488"/>
                      <a:pt x="409" y="468"/>
                    </a:cubicBezTo>
                    <a:cubicBezTo>
                      <a:pt x="346" y="405"/>
                      <a:pt x="284" y="343"/>
                      <a:pt x="221" y="280"/>
                    </a:cubicBezTo>
                    <a:cubicBezTo>
                      <a:pt x="194" y="253"/>
                      <a:pt x="167" y="226"/>
                      <a:pt x="140" y="199"/>
                    </a:cubicBezTo>
                    <a:cubicBezTo>
                      <a:pt x="134" y="193"/>
                      <a:pt x="134" y="186"/>
                      <a:pt x="141" y="184"/>
                    </a:cubicBezTo>
                    <a:cubicBezTo>
                      <a:pt x="145" y="182"/>
                      <a:pt x="148" y="184"/>
                      <a:pt x="150" y="186"/>
                    </a:cubicBezTo>
                    <a:cubicBezTo>
                      <a:pt x="170" y="205"/>
                      <a:pt x="189" y="224"/>
                      <a:pt x="208" y="244"/>
                    </a:cubicBezTo>
                    <a:close/>
                    <a:moveTo>
                      <a:pt x="63" y="86"/>
                    </a:moveTo>
                    <a:cubicBezTo>
                      <a:pt x="72" y="79"/>
                      <a:pt x="79" y="70"/>
                      <a:pt x="87" y="62"/>
                    </a:cubicBezTo>
                    <a:cubicBezTo>
                      <a:pt x="89" y="60"/>
                      <a:pt x="91" y="60"/>
                      <a:pt x="94" y="61"/>
                    </a:cubicBezTo>
                    <a:cubicBezTo>
                      <a:pt x="117" y="72"/>
                      <a:pt x="140" y="83"/>
                      <a:pt x="163" y="94"/>
                    </a:cubicBezTo>
                    <a:cubicBezTo>
                      <a:pt x="167" y="96"/>
                      <a:pt x="171" y="98"/>
                      <a:pt x="175" y="100"/>
                    </a:cubicBezTo>
                    <a:cubicBezTo>
                      <a:pt x="172" y="105"/>
                      <a:pt x="172" y="105"/>
                      <a:pt x="152" y="107"/>
                    </a:cubicBezTo>
                    <a:cubicBezTo>
                      <a:pt x="155" y="120"/>
                      <a:pt x="153" y="132"/>
                      <a:pt x="143" y="142"/>
                    </a:cubicBezTo>
                    <a:cubicBezTo>
                      <a:pt x="134" y="151"/>
                      <a:pt x="122" y="154"/>
                      <a:pt x="109" y="152"/>
                    </a:cubicBezTo>
                    <a:cubicBezTo>
                      <a:pt x="107" y="159"/>
                      <a:pt x="109" y="168"/>
                      <a:pt x="101" y="175"/>
                    </a:cubicBezTo>
                    <a:cubicBezTo>
                      <a:pt x="98" y="169"/>
                      <a:pt x="96" y="164"/>
                      <a:pt x="93" y="158"/>
                    </a:cubicBezTo>
                    <a:cubicBezTo>
                      <a:pt x="83" y="137"/>
                      <a:pt x="72" y="116"/>
                      <a:pt x="62" y="94"/>
                    </a:cubicBezTo>
                    <a:cubicBezTo>
                      <a:pt x="61" y="91"/>
                      <a:pt x="60" y="89"/>
                      <a:pt x="63" y="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295060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Metriche</a:t>
            </a:r>
            <a:endParaRPr kumimoji="0" lang="ru-RU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C4DD3-7CAC-469D-8B85-4D47F02B4DB5}"/>
              </a:ext>
            </a:extLst>
          </p:cNvPr>
          <p:cNvSpPr txBox="1"/>
          <p:nvPr/>
        </p:nvSpPr>
        <p:spPr>
          <a:xfrm>
            <a:off x="7108671" y="2032080"/>
            <a:ext cx="4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sz="2400" dirty="0">
                <a:solidFill>
                  <a:schemeClr val="bg1"/>
                </a:solidFill>
                <a:latin typeface="Open Sans"/>
              </a:rPr>
              <a:t>Tempo d’azione</a:t>
            </a:r>
            <a:endParaRPr kumimoji="0" lang="en-GB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99609C-357B-44A4-A959-C44F77FDD59B}"/>
              </a:ext>
            </a:extLst>
          </p:cNvPr>
          <p:cNvSpPr/>
          <p:nvPr/>
        </p:nvSpPr>
        <p:spPr>
          <a:xfrm>
            <a:off x="6245390" y="2009730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728B99-85BE-4FD9-BE87-C875755E03A3}"/>
              </a:ext>
            </a:extLst>
          </p:cNvPr>
          <p:cNvSpPr/>
          <p:nvPr/>
        </p:nvSpPr>
        <p:spPr>
          <a:xfrm>
            <a:off x="6245390" y="330599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07C5BD-C1A9-4C45-889D-BE1E2760FA40}"/>
              </a:ext>
            </a:extLst>
          </p:cNvPr>
          <p:cNvSpPr/>
          <p:nvPr/>
        </p:nvSpPr>
        <p:spPr>
          <a:xfrm>
            <a:off x="6245390" y="4508266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88B0F-26AA-4E50-8D9E-40D4C532E5CD}"/>
              </a:ext>
            </a:extLst>
          </p:cNvPr>
          <p:cNvSpPr txBox="1"/>
          <p:nvPr/>
        </p:nvSpPr>
        <p:spPr>
          <a:xfrm>
            <a:off x="7108671" y="3143682"/>
            <a:ext cx="453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it-IT" sz="2400" dirty="0">
                <a:solidFill>
                  <a:schemeClr val="bg1"/>
                </a:solidFill>
                <a:latin typeface="Open Sans"/>
              </a:rPr>
              <a:t>Livello di soddisfazione circa il compito e il test</a:t>
            </a:r>
            <a:endParaRPr kumimoji="0" lang="en-GB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92311-A8EC-4621-8E75-F0D841E8A9E8}"/>
              </a:ext>
            </a:extLst>
          </p:cNvPr>
          <p:cNvSpPr txBox="1"/>
          <p:nvPr/>
        </p:nvSpPr>
        <p:spPr>
          <a:xfrm>
            <a:off x="7108671" y="4530616"/>
            <a:ext cx="4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sz="2400" dirty="0">
                <a:solidFill>
                  <a:schemeClr val="bg1"/>
                </a:solidFill>
                <a:latin typeface="Open Sans"/>
              </a:rPr>
              <a:t>Errori</a:t>
            </a:r>
            <a:endParaRPr kumimoji="0" lang="en-GB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BFFD24-56FC-445C-9816-1ACF034D0C6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450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0137" y="5459489"/>
            <a:ext cx="4003264" cy="38005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77900" y="243039"/>
            <a:ext cx="4781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70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Problema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2550" y="1699814"/>
            <a:ext cx="4160118" cy="3613151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77900" y="2486082"/>
            <a:ext cx="5546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Studio </a:t>
            </a:r>
            <a:r>
              <a:rPr lang="it-IT" sz="2400" dirty="0">
                <a:solidFill>
                  <a:schemeClr val="bg1"/>
                </a:solidFill>
                <a:latin typeface="Open Sans" panose="020B0606030504020204" pitchFamily="34" charset="0"/>
              </a:rPr>
              <a:t>dell’usabilità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it-IT" sz="2400" dirty="0">
                <a:solidFill>
                  <a:schemeClr val="bg1"/>
                </a:solidFill>
                <a:latin typeface="Open Sans" panose="020B0606030504020204" pitchFamily="34" charset="0"/>
              </a:rPr>
              <a:t>sull’espressività e la complessità percepita degli operatori iconici di CoDIT utilizzando scenari che coinvolgono schemi di grandi dimensioni. 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CC331-F4E4-441B-A6FD-28B1F1032E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0372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" y="24848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Conclusioni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5EC1E2C2-884A-473D-BE89-6E034FD78991}"/>
              </a:ext>
            </a:extLst>
          </p:cNvPr>
          <p:cNvGrpSpPr/>
          <p:nvPr/>
        </p:nvGrpSpPr>
        <p:grpSpPr>
          <a:xfrm>
            <a:off x="373332" y="1347344"/>
            <a:ext cx="4195774" cy="4371068"/>
            <a:chOff x="960438" y="912109"/>
            <a:chExt cx="4786312" cy="503985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C239D8-6A01-4146-901E-2F237B77237B}"/>
                </a:ext>
              </a:extLst>
            </p:cNvPr>
            <p:cNvSpPr/>
            <p:nvPr/>
          </p:nvSpPr>
          <p:spPr>
            <a:xfrm>
              <a:off x="1614924" y="5493654"/>
              <a:ext cx="3766861" cy="380050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960438" y="912109"/>
              <a:ext cx="4786312" cy="5039851"/>
              <a:chOff x="5995988" y="2712903"/>
              <a:chExt cx="2457450" cy="2587625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DE0CFB8-DF7A-456D-8CA4-211FFC3BE77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A9C77C10-E213-4FEB-ABD2-E1D8CB8C838A}"/>
              </a:ext>
            </a:extLst>
          </p:cNvPr>
          <p:cNvSpPr txBox="1"/>
          <p:nvPr/>
        </p:nvSpPr>
        <p:spPr>
          <a:xfrm>
            <a:off x="6305331" y="1960002"/>
            <a:ext cx="4845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sz="2000" dirty="0">
                <a:solidFill>
                  <a:schemeClr val="bg1"/>
                </a:solidFill>
                <a:latin typeface="Open Sans"/>
              </a:rPr>
              <a:t>Valutazione utilizzo CoDIT con schemi di grandi dimensioni</a:t>
            </a:r>
            <a:endParaRPr kumimoji="0" lang="en-GB" sz="16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7CF886DC-794B-49CC-9753-38D92E76D750}"/>
              </a:ext>
            </a:extLst>
          </p:cNvPr>
          <p:cNvSpPr txBox="1"/>
          <p:nvPr/>
        </p:nvSpPr>
        <p:spPr>
          <a:xfrm>
            <a:off x="6406594" y="3265180"/>
            <a:ext cx="523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GB" sz="20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Valutazione </a:t>
            </a:r>
            <a:r>
              <a:rPr kumimoji="0" lang="en-GB" sz="2000" b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comprensibilità</a:t>
            </a:r>
            <a:r>
              <a:rPr kumimoji="0" lang="en-GB" sz="20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000" b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degli</a:t>
            </a:r>
            <a:r>
              <a:rPr kumimoji="0" lang="en-GB" sz="20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000" b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operatori</a:t>
            </a:r>
            <a:r>
              <a:rPr kumimoji="0" lang="en-GB" sz="20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000" b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iconici</a:t>
            </a:r>
            <a:endParaRPr kumimoji="0" lang="en-GB" sz="20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0BA0CEB3-4AAB-40CE-87BC-5B52373AB912}"/>
              </a:ext>
            </a:extLst>
          </p:cNvPr>
          <p:cNvSpPr txBox="1"/>
          <p:nvPr/>
        </p:nvSpPr>
        <p:spPr>
          <a:xfrm>
            <a:off x="6406593" y="4613037"/>
            <a:ext cx="4845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en-GB" sz="20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Valutazione </a:t>
            </a:r>
            <a:r>
              <a:rPr kumimoji="0" lang="en-GB" sz="2000" b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comple</a:t>
            </a:r>
            <a:r>
              <a:rPr lang="en-GB" sz="2000" dirty="0" err="1">
                <a:solidFill>
                  <a:schemeClr val="bg1"/>
                </a:solidFill>
                <a:latin typeface="Open Sans"/>
                <a:ea typeface="Noto Sans" panose="020B0502040504020204" pitchFamily="34"/>
                <a:cs typeface="Noto Sans" panose="020B0502040504020204" pitchFamily="34"/>
              </a:rPr>
              <a:t>ssiva</a:t>
            </a:r>
            <a:r>
              <a:rPr lang="en-GB" sz="2000" dirty="0">
                <a:solidFill>
                  <a:schemeClr val="bg1"/>
                </a:solidFill>
                <a:latin typeface="Open Sans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Open Sans"/>
                <a:ea typeface="Noto Sans" panose="020B0502040504020204" pitchFamily="34"/>
                <a:cs typeface="Noto Sans" panose="020B0502040504020204" pitchFamily="34"/>
              </a:rPr>
              <a:t>dell’usabilità</a:t>
            </a:r>
            <a:r>
              <a:rPr lang="en-GB" sz="2000" dirty="0">
                <a:solidFill>
                  <a:schemeClr val="bg1"/>
                </a:solidFill>
                <a:latin typeface="Open Sans"/>
                <a:ea typeface="Noto Sans" panose="020B0502040504020204" pitchFamily="34"/>
                <a:cs typeface="Noto Sans" panose="020B0502040504020204" pitchFamily="34"/>
              </a:rPr>
              <a:t> del tool</a:t>
            </a:r>
            <a:endParaRPr kumimoji="0" lang="en-GB" sz="20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3" name="Group 1">
            <a:extLst>
              <a:ext uri="{FF2B5EF4-FFF2-40B4-BE49-F238E27FC236}">
                <a16:creationId xmlns:a16="http://schemas.microsoft.com/office/drawing/2014/main" id="{9FA1E56A-151F-4D6E-8BEC-8297C7C5094D}"/>
              </a:ext>
            </a:extLst>
          </p:cNvPr>
          <p:cNvGrpSpPr/>
          <p:nvPr/>
        </p:nvGrpSpPr>
        <p:grpSpPr>
          <a:xfrm>
            <a:off x="5466264" y="3344770"/>
            <a:ext cx="660464" cy="657690"/>
            <a:chOff x="6493081" y="1742364"/>
            <a:chExt cx="660464" cy="657690"/>
          </a:xfrm>
        </p:grpSpPr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D14423F5-9103-4759-9B7A-C7C82AACB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23">
              <a:extLst>
                <a:ext uri="{FF2B5EF4-FFF2-40B4-BE49-F238E27FC236}">
                  <a16:creationId xmlns:a16="http://schemas.microsoft.com/office/drawing/2014/main" id="{C92DF848-FE10-45C9-B051-B15D3877C18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: Rounded Corners 24">
              <a:extLst>
                <a:ext uri="{FF2B5EF4-FFF2-40B4-BE49-F238E27FC236}">
                  <a16:creationId xmlns:a16="http://schemas.microsoft.com/office/drawing/2014/main" id="{7C03E70C-01C6-442B-AB23-E44FB11B7487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1">
            <a:extLst>
              <a:ext uri="{FF2B5EF4-FFF2-40B4-BE49-F238E27FC236}">
                <a16:creationId xmlns:a16="http://schemas.microsoft.com/office/drawing/2014/main" id="{04497AB6-AE3C-4632-8F1C-89753C909FEE}"/>
              </a:ext>
            </a:extLst>
          </p:cNvPr>
          <p:cNvGrpSpPr/>
          <p:nvPr/>
        </p:nvGrpSpPr>
        <p:grpSpPr>
          <a:xfrm>
            <a:off x="5466264" y="4613037"/>
            <a:ext cx="660464" cy="657690"/>
            <a:chOff x="6493081" y="1742364"/>
            <a:chExt cx="660464" cy="657690"/>
          </a:xfrm>
        </p:grpSpPr>
        <p:sp>
          <p:nvSpPr>
            <p:cNvPr id="28" name="Oval 20">
              <a:extLst>
                <a:ext uri="{FF2B5EF4-FFF2-40B4-BE49-F238E27FC236}">
                  <a16:creationId xmlns:a16="http://schemas.microsoft.com/office/drawing/2014/main" id="{44CA663E-2079-44AE-A37E-AB10B890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: Rounded Corners 23">
              <a:extLst>
                <a:ext uri="{FF2B5EF4-FFF2-40B4-BE49-F238E27FC236}">
                  <a16:creationId xmlns:a16="http://schemas.microsoft.com/office/drawing/2014/main" id="{EEC99057-B99D-4446-A972-37A0DA4E0828}"/>
                </a:ext>
              </a:extLst>
            </p:cNvPr>
            <p:cNvSpPr/>
            <p:nvPr/>
          </p:nvSpPr>
          <p:spPr>
            <a:xfrm>
              <a:off x="6711910" y="2022195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55D20DCD-7089-44B0-8AED-237239399070}"/>
              </a:ext>
            </a:extLst>
          </p:cNvPr>
          <p:cNvGrpSpPr/>
          <p:nvPr/>
        </p:nvGrpSpPr>
        <p:grpSpPr>
          <a:xfrm>
            <a:off x="5466264" y="1982091"/>
            <a:ext cx="660464" cy="657690"/>
            <a:chOff x="6493081" y="1742364"/>
            <a:chExt cx="660464" cy="657690"/>
          </a:xfrm>
        </p:grpSpPr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5A43CC40-9C2C-4216-8966-C5AC3F5B6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Rounded Corners 24">
              <a:extLst>
                <a:ext uri="{FF2B5EF4-FFF2-40B4-BE49-F238E27FC236}">
                  <a16:creationId xmlns:a16="http://schemas.microsoft.com/office/drawing/2014/main" id="{906FCEB1-5D0F-4E93-95B3-ED6E9EE713A9}"/>
                </a:ext>
              </a:extLst>
            </p:cNvPr>
            <p:cNvSpPr/>
            <p:nvPr/>
          </p:nvSpPr>
          <p:spPr>
            <a:xfrm rot="8100000">
              <a:off x="6653500" y="2023508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Rectangle: Rounded Corners 24">
            <a:extLst>
              <a:ext uri="{FF2B5EF4-FFF2-40B4-BE49-F238E27FC236}">
                <a16:creationId xmlns:a16="http://schemas.microsoft.com/office/drawing/2014/main" id="{ED419BA4-AB4D-4678-8F01-DFEB277805DE}"/>
              </a:ext>
            </a:extLst>
          </p:cNvPr>
          <p:cNvSpPr/>
          <p:nvPr/>
        </p:nvSpPr>
        <p:spPr>
          <a:xfrm rot="3033306">
            <a:off x="5626683" y="2263234"/>
            <a:ext cx="339627" cy="954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56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F6FEC55-A32C-4307-B2C6-EA092009C662}"/>
              </a:ext>
            </a:extLst>
          </p:cNvPr>
          <p:cNvSpPr/>
          <p:nvPr/>
        </p:nvSpPr>
        <p:spPr>
          <a:xfrm rot="17152435">
            <a:off x="6079312" y="-1031167"/>
            <a:ext cx="504725" cy="12264473"/>
          </a:xfrm>
          <a:custGeom>
            <a:avLst/>
            <a:gdLst>
              <a:gd name="connsiteX0" fmla="*/ 0 w 497149"/>
              <a:gd name="connsiteY0" fmla="*/ 12711530 h 12711530"/>
              <a:gd name="connsiteX1" fmla="*/ 248575 w 497149"/>
              <a:gd name="connsiteY1" fmla="*/ 0 h 12711530"/>
              <a:gd name="connsiteX2" fmla="*/ 497149 w 497149"/>
              <a:gd name="connsiteY2" fmla="*/ 12711530 h 12711530"/>
              <a:gd name="connsiteX3" fmla="*/ 0 w 497149"/>
              <a:gd name="connsiteY3" fmla="*/ 12711530 h 12711530"/>
              <a:gd name="connsiteX0" fmla="*/ 0 w 511346"/>
              <a:gd name="connsiteY0" fmla="*/ 12904160 h 12904160"/>
              <a:gd name="connsiteX1" fmla="*/ 262772 w 511346"/>
              <a:gd name="connsiteY1" fmla="*/ 0 h 12904160"/>
              <a:gd name="connsiteX2" fmla="*/ 511346 w 511346"/>
              <a:gd name="connsiteY2" fmla="*/ 12711530 h 12904160"/>
              <a:gd name="connsiteX3" fmla="*/ 0 w 511346"/>
              <a:gd name="connsiteY3" fmla="*/ 12904160 h 12904160"/>
              <a:gd name="connsiteX0" fmla="*/ 0 w 511346"/>
              <a:gd name="connsiteY0" fmla="*/ 12904160 h 12904160"/>
              <a:gd name="connsiteX1" fmla="*/ 19994 w 511346"/>
              <a:gd name="connsiteY1" fmla="*/ 12210210 h 12904160"/>
              <a:gd name="connsiteX2" fmla="*/ 262772 w 511346"/>
              <a:gd name="connsiteY2" fmla="*/ 0 h 12904160"/>
              <a:gd name="connsiteX3" fmla="*/ 511346 w 511346"/>
              <a:gd name="connsiteY3" fmla="*/ 12711530 h 12904160"/>
              <a:gd name="connsiteX4" fmla="*/ 0 w 511346"/>
              <a:gd name="connsiteY4" fmla="*/ 12904160 h 12904160"/>
              <a:gd name="connsiteX0" fmla="*/ 218817 w 491352"/>
              <a:gd name="connsiteY0" fmla="*/ 12808673 h 12808673"/>
              <a:gd name="connsiteX1" fmla="*/ 0 w 491352"/>
              <a:gd name="connsiteY1" fmla="*/ 12210210 h 12808673"/>
              <a:gd name="connsiteX2" fmla="*/ 242778 w 491352"/>
              <a:gd name="connsiteY2" fmla="*/ 0 h 12808673"/>
              <a:gd name="connsiteX3" fmla="*/ 491352 w 491352"/>
              <a:gd name="connsiteY3" fmla="*/ 12711530 h 12808673"/>
              <a:gd name="connsiteX4" fmla="*/ 218817 w 491352"/>
              <a:gd name="connsiteY4" fmla="*/ 12808673 h 12808673"/>
              <a:gd name="connsiteX0" fmla="*/ 227598 w 491352"/>
              <a:gd name="connsiteY0" fmla="*/ 12813794 h 12813794"/>
              <a:gd name="connsiteX1" fmla="*/ 0 w 491352"/>
              <a:gd name="connsiteY1" fmla="*/ 12210210 h 12813794"/>
              <a:gd name="connsiteX2" fmla="*/ 242778 w 491352"/>
              <a:gd name="connsiteY2" fmla="*/ 0 h 12813794"/>
              <a:gd name="connsiteX3" fmla="*/ 491352 w 491352"/>
              <a:gd name="connsiteY3" fmla="*/ 12711530 h 12813794"/>
              <a:gd name="connsiteX4" fmla="*/ 227598 w 491352"/>
              <a:gd name="connsiteY4" fmla="*/ 12813794 h 12813794"/>
              <a:gd name="connsiteX0" fmla="*/ 227598 w 500615"/>
              <a:gd name="connsiteY0" fmla="*/ 12813794 h 12813794"/>
              <a:gd name="connsiteX1" fmla="*/ 0 w 500615"/>
              <a:gd name="connsiteY1" fmla="*/ 12210210 h 12813794"/>
              <a:gd name="connsiteX2" fmla="*/ 242778 w 500615"/>
              <a:gd name="connsiteY2" fmla="*/ 0 h 12813794"/>
              <a:gd name="connsiteX3" fmla="*/ 500615 w 500615"/>
              <a:gd name="connsiteY3" fmla="*/ 12745676 h 12813794"/>
              <a:gd name="connsiteX4" fmla="*/ 227598 w 500615"/>
              <a:gd name="connsiteY4" fmla="*/ 12813794 h 12813794"/>
              <a:gd name="connsiteX0" fmla="*/ 163606 w 500615"/>
              <a:gd name="connsiteY0" fmla="*/ 12837482 h 12837482"/>
              <a:gd name="connsiteX1" fmla="*/ 0 w 500615"/>
              <a:gd name="connsiteY1" fmla="*/ 12210210 h 12837482"/>
              <a:gd name="connsiteX2" fmla="*/ 242778 w 500615"/>
              <a:gd name="connsiteY2" fmla="*/ 0 h 12837482"/>
              <a:gd name="connsiteX3" fmla="*/ 500615 w 500615"/>
              <a:gd name="connsiteY3" fmla="*/ 12745676 h 12837482"/>
              <a:gd name="connsiteX4" fmla="*/ 163606 w 500615"/>
              <a:gd name="connsiteY4" fmla="*/ 12837482 h 12837482"/>
              <a:gd name="connsiteX0" fmla="*/ 167716 w 504725"/>
              <a:gd name="connsiteY0" fmla="*/ 12837482 h 12837482"/>
              <a:gd name="connsiteX1" fmla="*/ 0 w 504725"/>
              <a:gd name="connsiteY1" fmla="*/ 12243730 h 12837482"/>
              <a:gd name="connsiteX2" fmla="*/ 246888 w 504725"/>
              <a:gd name="connsiteY2" fmla="*/ 0 h 12837482"/>
              <a:gd name="connsiteX3" fmla="*/ 504725 w 504725"/>
              <a:gd name="connsiteY3" fmla="*/ 12745676 h 12837482"/>
              <a:gd name="connsiteX4" fmla="*/ 167716 w 504725"/>
              <a:gd name="connsiteY4" fmla="*/ 12837482 h 12837482"/>
              <a:gd name="connsiteX0" fmla="*/ 236011 w 504725"/>
              <a:gd name="connsiteY0" fmla="*/ 12618751 h 12745676"/>
              <a:gd name="connsiteX1" fmla="*/ 0 w 504725"/>
              <a:gd name="connsiteY1" fmla="*/ 12243730 h 12745676"/>
              <a:gd name="connsiteX2" fmla="*/ 246888 w 504725"/>
              <a:gd name="connsiteY2" fmla="*/ 0 h 12745676"/>
              <a:gd name="connsiteX3" fmla="*/ 504725 w 504725"/>
              <a:gd name="connsiteY3" fmla="*/ 12745676 h 12745676"/>
              <a:gd name="connsiteX4" fmla="*/ 236011 w 504725"/>
              <a:gd name="connsiteY4" fmla="*/ 12618751 h 12745676"/>
              <a:gd name="connsiteX0" fmla="*/ 167715 w 504725"/>
              <a:gd name="connsiteY0" fmla="*/ 12837484 h 12837484"/>
              <a:gd name="connsiteX1" fmla="*/ 0 w 504725"/>
              <a:gd name="connsiteY1" fmla="*/ 12243730 h 12837484"/>
              <a:gd name="connsiteX2" fmla="*/ 246888 w 504725"/>
              <a:gd name="connsiteY2" fmla="*/ 0 h 12837484"/>
              <a:gd name="connsiteX3" fmla="*/ 504725 w 504725"/>
              <a:gd name="connsiteY3" fmla="*/ 12745676 h 12837484"/>
              <a:gd name="connsiteX4" fmla="*/ 167715 w 504725"/>
              <a:gd name="connsiteY4" fmla="*/ 12837484 h 12837484"/>
              <a:gd name="connsiteX0" fmla="*/ 168274 w 504725"/>
              <a:gd name="connsiteY0" fmla="*/ 12855771 h 12855771"/>
              <a:gd name="connsiteX1" fmla="*/ 0 w 504725"/>
              <a:gd name="connsiteY1" fmla="*/ 12243730 h 12855771"/>
              <a:gd name="connsiteX2" fmla="*/ 246888 w 504725"/>
              <a:gd name="connsiteY2" fmla="*/ 0 h 12855771"/>
              <a:gd name="connsiteX3" fmla="*/ 504725 w 504725"/>
              <a:gd name="connsiteY3" fmla="*/ 12745676 h 12855771"/>
              <a:gd name="connsiteX4" fmla="*/ 168274 w 504725"/>
              <a:gd name="connsiteY4" fmla="*/ 12855771 h 128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25" h="12855771">
                <a:moveTo>
                  <a:pt x="168274" y="12855771"/>
                </a:moveTo>
                <a:lnTo>
                  <a:pt x="0" y="12243730"/>
                </a:lnTo>
                <a:lnTo>
                  <a:pt x="246888" y="0"/>
                </a:lnTo>
                <a:lnTo>
                  <a:pt x="504725" y="12745676"/>
                </a:lnTo>
                <a:lnTo>
                  <a:pt x="168274" y="128557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5828BE-763B-4BFF-9C60-C8FDE527AE24}"/>
              </a:ext>
            </a:extLst>
          </p:cNvPr>
          <p:cNvSpPr/>
          <p:nvPr/>
        </p:nvSpPr>
        <p:spPr>
          <a:xfrm>
            <a:off x="9550062" y="5839108"/>
            <a:ext cx="1254246" cy="66802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CEA324-95AF-4D2B-8827-80C73810DE8F}"/>
              </a:ext>
            </a:extLst>
          </p:cNvPr>
          <p:cNvSpPr/>
          <p:nvPr/>
        </p:nvSpPr>
        <p:spPr>
          <a:xfrm>
            <a:off x="6700653" y="5063237"/>
            <a:ext cx="1055521" cy="56217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F16853-BF82-4076-84A9-584936A1B8B1}"/>
              </a:ext>
            </a:extLst>
          </p:cNvPr>
          <p:cNvSpPr/>
          <p:nvPr/>
        </p:nvSpPr>
        <p:spPr>
          <a:xfrm>
            <a:off x="4125204" y="4336451"/>
            <a:ext cx="852320" cy="45395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44C2AA-5B91-4DE2-98C4-BF210CEBCFE8}"/>
              </a:ext>
            </a:extLst>
          </p:cNvPr>
          <p:cNvSpPr/>
          <p:nvPr/>
        </p:nvSpPr>
        <p:spPr>
          <a:xfrm>
            <a:off x="1599745" y="3668241"/>
            <a:ext cx="692682" cy="36892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636F4D-31BE-4436-B1D8-96A0BA208778}"/>
              </a:ext>
            </a:extLst>
          </p:cNvPr>
          <p:cNvSpPr/>
          <p:nvPr/>
        </p:nvSpPr>
        <p:spPr>
          <a:xfrm>
            <a:off x="10118205" y="4878096"/>
            <a:ext cx="137077" cy="131195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56A5E0-BE8C-4B40-B64F-28D4253240EF}"/>
              </a:ext>
            </a:extLst>
          </p:cNvPr>
          <p:cNvSpPr/>
          <p:nvPr/>
        </p:nvSpPr>
        <p:spPr>
          <a:xfrm>
            <a:off x="7158728" y="3930393"/>
            <a:ext cx="110067" cy="14389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5CB270-A74B-49E6-9E80-F18C23F3D8D1}"/>
              </a:ext>
            </a:extLst>
          </p:cNvPr>
          <p:cNvSpPr/>
          <p:nvPr/>
        </p:nvSpPr>
        <p:spPr>
          <a:xfrm>
            <a:off x="4476899" y="3311120"/>
            <a:ext cx="110067" cy="127249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232225-9D6C-43FA-ACB3-DC0C704C8BAA}"/>
              </a:ext>
            </a:extLst>
          </p:cNvPr>
          <p:cNvSpPr/>
          <p:nvPr/>
        </p:nvSpPr>
        <p:spPr>
          <a:xfrm>
            <a:off x="1894161" y="2805551"/>
            <a:ext cx="110067" cy="109501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60EF9-D04B-4D45-B6CC-6230FB64F054}"/>
              </a:ext>
            </a:extLst>
          </p:cNvPr>
          <p:cNvSpPr/>
          <p:nvPr/>
        </p:nvSpPr>
        <p:spPr>
          <a:xfrm>
            <a:off x="1070029" y="1293929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9C478-A7A0-480D-8E59-57DC711DA591}"/>
              </a:ext>
            </a:extLst>
          </p:cNvPr>
          <p:cNvSpPr txBox="1"/>
          <p:nvPr/>
        </p:nvSpPr>
        <p:spPr>
          <a:xfrm>
            <a:off x="984503" y="1457749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Generazione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di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schemi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logici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in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formato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it-IT" sz="1500" dirty="0">
                <a:solidFill>
                  <a:srgbClr val="FFFFFF"/>
                </a:solidFill>
                <a:latin typeface="Open Sans" panose="020B0606030504020204" pitchFamily="34" charset="0"/>
              </a:rPr>
              <a:t>XML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partendo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da un file di </a:t>
            </a:r>
            <a:r>
              <a:rPr lang="it-IT" sz="1500" dirty="0">
                <a:solidFill>
                  <a:srgbClr val="FFFFFF"/>
                </a:solidFill>
                <a:latin typeface="Open Sans" panose="020B0606030504020204" pitchFamily="34" charset="0"/>
              </a:rPr>
              <a:t>configurazione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8199A3-8787-4B04-ABE2-7377D8EB0E1C}"/>
              </a:ext>
            </a:extLst>
          </p:cNvPr>
          <p:cNvSpPr txBox="1"/>
          <p:nvPr/>
        </p:nvSpPr>
        <p:spPr>
          <a:xfrm>
            <a:off x="698017" y="470608"/>
            <a:ext cx="2321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 err="1">
                <a:solidFill>
                  <a:srgbClr val="FFFFFF"/>
                </a:solidFill>
                <a:latin typeface="Noto Sans" panose="020B0502040504020204"/>
              </a:rPr>
              <a:t>iBench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7E7BDC-0FE8-4FBC-BFB2-886DA2ECCD16}"/>
              </a:ext>
            </a:extLst>
          </p:cNvPr>
          <p:cNvSpPr/>
          <p:nvPr/>
        </p:nvSpPr>
        <p:spPr>
          <a:xfrm>
            <a:off x="1070029" y="2756968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5041F9-6CEF-4A5E-A6DF-7C5CD0ED4263}"/>
              </a:ext>
            </a:extLst>
          </p:cNvPr>
          <p:cNvSpPr/>
          <p:nvPr/>
        </p:nvSpPr>
        <p:spPr>
          <a:xfrm>
            <a:off x="9294068" y="3379900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E9B94E-4850-4659-8E27-3BC2FFAE24DD}"/>
              </a:ext>
            </a:extLst>
          </p:cNvPr>
          <p:cNvSpPr txBox="1"/>
          <p:nvPr/>
        </p:nvSpPr>
        <p:spPr>
          <a:xfrm>
            <a:off x="9208542" y="3543720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Studio di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usabilità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sull’espressività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complessità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degli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operatori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iconici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utilizzati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 da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CoDIT</a:t>
            </a: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017F37-573F-44BB-B218-FB07C10B4665}"/>
              </a:ext>
            </a:extLst>
          </p:cNvPr>
          <p:cNvSpPr txBox="1"/>
          <p:nvPr/>
        </p:nvSpPr>
        <p:spPr>
          <a:xfrm>
            <a:off x="9208542" y="2441287"/>
            <a:ext cx="1851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solidFill>
                  <a:srgbClr val="FFFFFF"/>
                </a:solidFill>
                <a:latin typeface="Noto Sans" panose="020B0502040504020204"/>
              </a:rPr>
              <a:t>Test</a:t>
            </a:r>
            <a:endParaRPr lang="en-GB" sz="5000" b="1" dirty="0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6F89D-F038-4EB2-9378-A7A45A572EFB}"/>
              </a:ext>
            </a:extLst>
          </p:cNvPr>
          <p:cNvSpPr/>
          <p:nvPr/>
        </p:nvSpPr>
        <p:spPr>
          <a:xfrm>
            <a:off x="9294068" y="4842939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0EBAE6-1DF9-485B-9020-DF3BD1609834}"/>
              </a:ext>
            </a:extLst>
          </p:cNvPr>
          <p:cNvSpPr/>
          <p:nvPr/>
        </p:nvSpPr>
        <p:spPr>
          <a:xfrm>
            <a:off x="6323022" y="2464459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5F3967-E1CA-490D-B08C-D7A05E120741}"/>
              </a:ext>
            </a:extLst>
          </p:cNvPr>
          <p:cNvSpPr txBox="1"/>
          <p:nvPr/>
        </p:nvSpPr>
        <p:spPr>
          <a:xfrm>
            <a:off x="6248212" y="2845951"/>
            <a:ext cx="1931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Tool per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l’integrazione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di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schemi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4B4E00-D72B-45DB-9FC0-C14F8E586B3B}"/>
              </a:ext>
            </a:extLst>
          </p:cNvPr>
          <p:cNvSpPr txBox="1"/>
          <p:nvPr/>
        </p:nvSpPr>
        <p:spPr>
          <a:xfrm>
            <a:off x="6237496" y="1525846"/>
            <a:ext cx="2068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b="1" dirty="0">
                <a:solidFill>
                  <a:srgbClr val="FFFFFF"/>
                </a:solidFill>
                <a:latin typeface="Noto Sans" panose="020B0502040504020204"/>
              </a:rPr>
              <a:t>CoDIT</a:t>
            </a:r>
            <a:endParaRPr lang="en-GB" sz="5000" b="1" dirty="0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FBA1A1-12B0-44EF-9821-ECC6AC55077A}"/>
              </a:ext>
            </a:extLst>
          </p:cNvPr>
          <p:cNvSpPr/>
          <p:nvPr/>
        </p:nvSpPr>
        <p:spPr>
          <a:xfrm>
            <a:off x="6323022" y="3927498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1112B9-4A31-4347-8469-FDF9915458A3}"/>
              </a:ext>
            </a:extLst>
          </p:cNvPr>
          <p:cNvSpPr/>
          <p:nvPr/>
        </p:nvSpPr>
        <p:spPr>
          <a:xfrm>
            <a:off x="3645081" y="1848081"/>
            <a:ext cx="1765991" cy="88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8765F-89B7-4019-8534-50B61C6CD2E1}"/>
              </a:ext>
            </a:extLst>
          </p:cNvPr>
          <p:cNvSpPr txBox="1"/>
          <p:nvPr/>
        </p:nvSpPr>
        <p:spPr>
          <a:xfrm>
            <a:off x="3559555" y="2011901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Sviluppo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tool per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convertire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I file XML generate da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iBench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formato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XMI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utilizzato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da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CoDIT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63C418-3F6F-449B-B8E4-B842C76E9063}"/>
              </a:ext>
            </a:extLst>
          </p:cNvPr>
          <p:cNvSpPr txBox="1"/>
          <p:nvPr/>
        </p:nvSpPr>
        <p:spPr>
          <a:xfrm>
            <a:off x="3375543" y="943102"/>
            <a:ext cx="2422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solidFill>
                  <a:srgbClr val="FFFFFF"/>
                </a:solidFill>
                <a:latin typeface="Noto Sans" panose="020B0502040504020204"/>
              </a:rPr>
              <a:t>Python</a:t>
            </a:r>
            <a:endParaRPr lang="en-GB" sz="5000" b="1" dirty="0">
              <a:solidFill>
                <a:srgbClr val="FFFFFF"/>
              </a:solidFill>
              <a:latin typeface="Noto Sans" panose="020B050204050402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95272-B5DC-4F04-8E7D-A08793F897F0}"/>
              </a:ext>
            </a:extLst>
          </p:cNvPr>
          <p:cNvSpPr/>
          <p:nvPr/>
        </p:nvSpPr>
        <p:spPr>
          <a:xfrm>
            <a:off x="3645081" y="3311120"/>
            <a:ext cx="1765991" cy="88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941AAF-E4D7-47E8-AA21-4544F3F3FDCD}"/>
              </a:ext>
            </a:extLst>
          </p:cNvPr>
          <p:cNvSpPr txBox="1"/>
          <p:nvPr/>
        </p:nvSpPr>
        <p:spPr>
          <a:xfrm>
            <a:off x="364258" y="5467913"/>
            <a:ext cx="654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70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Soluzione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72E0AD-3879-44C7-83B1-8280BFD4A87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2634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4EC4E0C-2B2C-4424-8EA0-0DE5C922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52" y="2537219"/>
            <a:ext cx="3389988" cy="1783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0" y="174192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CoDIT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5733063" y="1656334"/>
            <a:ext cx="533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srgbClr val="FFFFFF"/>
                </a:solidFill>
                <a:latin typeface="Open Sans" panose="020B0606030504020204"/>
              </a:rPr>
              <a:t>Integrazione</a:t>
            </a:r>
            <a:r>
              <a:rPr lang="en-GB" sz="2400" dirty="0">
                <a:solidFill>
                  <a:srgbClr val="FFFFFF"/>
                </a:solidFill>
                <a:latin typeface="Open Sans" panose="020B0606030504020204"/>
              </a:rPr>
              <a:t> </a:t>
            </a:r>
            <a:r>
              <a:rPr lang="it-IT" sz="2400" dirty="0">
                <a:solidFill>
                  <a:srgbClr val="FFFFFF"/>
                </a:solidFill>
                <a:latin typeface="Open Sans" panose="020B0606030504020204"/>
              </a:rPr>
              <a:t>dati a livello concettuale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910EDC-8DAE-4076-ADE4-51A7C782CC59}"/>
              </a:ext>
            </a:extLst>
          </p:cNvPr>
          <p:cNvSpPr/>
          <p:nvPr/>
        </p:nvSpPr>
        <p:spPr>
          <a:xfrm>
            <a:off x="1421458" y="4665251"/>
            <a:ext cx="3147576" cy="312636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6EE066-C898-4196-9137-B9D1D92F341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1634CED6-01AA-4D3D-A50F-D5BE8E61F3B2}"/>
              </a:ext>
            </a:extLst>
          </p:cNvPr>
          <p:cNvSpPr txBox="1"/>
          <p:nvPr/>
        </p:nvSpPr>
        <p:spPr>
          <a:xfrm>
            <a:off x="5733063" y="3042503"/>
            <a:ext cx="481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srgbClr val="FFFFFF"/>
                </a:solidFill>
                <a:latin typeface="Open Sans" panose="020B0606030504020204"/>
              </a:rPr>
              <a:t>Utilizzo linguaggio visuale CoDIL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C6583AA5-AE7D-4394-8C22-ECDBD6068A4E}"/>
              </a:ext>
            </a:extLst>
          </p:cNvPr>
          <p:cNvSpPr txBox="1"/>
          <p:nvPr/>
        </p:nvSpPr>
        <p:spPr>
          <a:xfrm>
            <a:off x="5733063" y="4628134"/>
            <a:ext cx="5779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it-IT" sz="2400" dirty="0">
                <a:solidFill>
                  <a:srgbClr val="FFFFFF"/>
                </a:solidFill>
                <a:latin typeface="Open Sans" panose="020B0606030504020204"/>
              </a:rPr>
              <a:t>Schemi descritti in file XMI con una struttura ad-hoc</a:t>
            </a:r>
          </a:p>
        </p:txBody>
      </p:sp>
    </p:spTree>
    <p:extLst>
      <p:ext uri="{BB962C8B-B14F-4D97-AF65-F5344CB8AC3E}">
        <p14:creationId xmlns:p14="http://schemas.microsoft.com/office/powerpoint/2010/main" val="264963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be 58">
            <a:extLst>
              <a:ext uri="{FF2B5EF4-FFF2-40B4-BE49-F238E27FC236}">
                <a16:creationId xmlns:a16="http://schemas.microsoft.com/office/drawing/2014/main" id="{85C732A0-4BD9-4F8A-821E-D93CFF883478}"/>
              </a:ext>
            </a:extLst>
          </p:cNvPr>
          <p:cNvSpPr/>
          <p:nvPr/>
        </p:nvSpPr>
        <p:spPr>
          <a:xfrm flipH="1">
            <a:off x="7527566" y="3562028"/>
            <a:ext cx="2082514" cy="3021459"/>
          </a:xfrm>
          <a:prstGeom prst="cube">
            <a:avLst>
              <a:gd name="adj" fmla="val 20319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B3761EC-5709-4C06-828F-4842BF73FFE5}"/>
              </a:ext>
            </a:extLst>
          </p:cNvPr>
          <p:cNvSpPr/>
          <p:nvPr/>
        </p:nvSpPr>
        <p:spPr>
          <a:xfrm flipH="1">
            <a:off x="5817224" y="4051263"/>
            <a:ext cx="2082514" cy="2532225"/>
          </a:xfrm>
          <a:prstGeom prst="cube">
            <a:avLst>
              <a:gd name="adj" fmla="val 2062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FC6D65DC-903C-4706-80F2-0F26488B212F}"/>
              </a:ext>
            </a:extLst>
          </p:cNvPr>
          <p:cNvSpPr/>
          <p:nvPr/>
        </p:nvSpPr>
        <p:spPr>
          <a:xfrm flipH="1">
            <a:off x="4110523" y="4578747"/>
            <a:ext cx="2082514" cy="2004741"/>
          </a:xfrm>
          <a:prstGeom prst="cube">
            <a:avLst>
              <a:gd name="adj" fmla="val 21554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9303B1DA-561B-47E5-A1EF-E3BD9792E49C}"/>
              </a:ext>
            </a:extLst>
          </p:cNvPr>
          <p:cNvSpPr/>
          <p:nvPr/>
        </p:nvSpPr>
        <p:spPr>
          <a:xfrm flipH="1">
            <a:off x="2422637" y="5131781"/>
            <a:ext cx="2082514" cy="1451707"/>
          </a:xfrm>
          <a:prstGeom prst="cube">
            <a:avLst>
              <a:gd name="adj" fmla="val 25554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4162715-AD53-47DE-BF69-1E1532CEE94D}"/>
              </a:ext>
            </a:extLst>
          </p:cNvPr>
          <p:cNvSpPr/>
          <p:nvPr/>
        </p:nvSpPr>
        <p:spPr>
          <a:xfrm flipH="1">
            <a:off x="2422637" y="4672966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B046499-571C-4062-8C08-CDD03D133652}"/>
              </a:ext>
            </a:extLst>
          </p:cNvPr>
          <p:cNvSpPr/>
          <p:nvPr/>
        </p:nvSpPr>
        <p:spPr>
          <a:xfrm flipH="1">
            <a:off x="4110523" y="4145481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505CB29-6500-438B-9399-F94851220119}"/>
              </a:ext>
            </a:extLst>
          </p:cNvPr>
          <p:cNvSpPr/>
          <p:nvPr/>
        </p:nvSpPr>
        <p:spPr>
          <a:xfrm flipH="1">
            <a:off x="5817225" y="3622467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F2EC127-DD46-4486-A15B-02A16AAE6B29}"/>
              </a:ext>
            </a:extLst>
          </p:cNvPr>
          <p:cNvSpPr/>
          <p:nvPr/>
        </p:nvSpPr>
        <p:spPr>
          <a:xfrm flipH="1">
            <a:off x="7523928" y="3094983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185F5-15A2-4544-AD00-264BF9E6F7D7}"/>
              </a:ext>
            </a:extLst>
          </p:cNvPr>
          <p:cNvSpPr txBox="1"/>
          <p:nvPr/>
        </p:nvSpPr>
        <p:spPr>
          <a:xfrm>
            <a:off x="0" y="97645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Verso </a:t>
            </a: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nostri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it-IT" sz="70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obiettivi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E7A1A-73EB-4387-80E8-465064BFE4F2}"/>
              </a:ext>
            </a:extLst>
          </p:cNvPr>
          <p:cNvSpPr txBox="1"/>
          <p:nvPr/>
        </p:nvSpPr>
        <p:spPr>
          <a:xfrm>
            <a:off x="2700536" y="5655919"/>
            <a:ext cx="1882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Open Sans"/>
                <a:ea typeface="Noto Sans" panose="020B0502040504020204" pitchFamily="34"/>
                <a:cs typeface="Noto Sans" panose="020B0502040504020204" pitchFamily="34"/>
              </a:rPr>
              <a:t>iBench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Open Sans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59F6E1-5A64-4BA6-8E1E-085B0CE45962}"/>
              </a:ext>
            </a:extLst>
          </p:cNvPr>
          <p:cNvSpPr txBox="1"/>
          <p:nvPr/>
        </p:nvSpPr>
        <p:spPr>
          <a:xfrm>
            <a:off x="4488783" y="5119545"/>
            <a:ext cx="1692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5"/>
                </a:solidFill>
                <a:latin typeface="Open Sans"/>
              </a:rPr>
              <a:t>Python</a:t>
            </a:r>
            <a:endParaRPr lang="en-GB" sz="3200" b="1" dirty="0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5B1F20-FFF2-467C-AAF6-18E539385DD6}"/>
              </a:ext>
            </a:extLst>
          </p:cNvPr>
          <p:cNvSpPr txBox="1"/>
          <p:nvPr/>
        </p:nvSpPr>
        <p:spPr>
          <a:xfrm>
            <a:off x="6280634" y="4532353"/>
            <a:ext cx="139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Noto Sans" panose="020B0502040504020204" pitchFamily="34"/>
                <a:cs typeface="Noto Sans" panose="020B0502040504020204" pitchFamily="34"/>
              </a:rPr>
              <a:t>CoDIT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B8FF8A-C335-4DAA-B41F-35F50D5BC4E5}"/>
              </a:ext>
            </a:extLst>
          </p:cNvPr>
          <p:cNvSpPr txBox="1"/>
          <p:nvPr/>
        </p:nvSpPr>
        <p:spPr>
          <a:xfrm>
            <a:off x="8157728" y="3998953"/>
            <a:ext cx="11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Open Sans"/>
              </a:rPr>
              <a:t>Test</a:t>
            </a:r>
            <a:endParaRPr lang="en-GB" sz="3200" b="1" dirty="0">
              <a:solidFill>
                <a:schemeClr val="accent3">
                  <a:lumMod val="40000"/>
                  <a:lumOff val="60000"/>
                </a:schemeClr>
              </a:solidFill>
              <a:latin typeface="Open San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BD7A9DE-5368-417F-ABF5-80B8C8620883}"/>
              </a:ext>
            </a:extLst>
          </p:cNvPr>
          <p:cNvSpPr/>
          <p:nvPr/>
        </p:nvSpPr>
        <p:spPr>
          <a:xfrm>
            <a:off x="3117781" y="4846490"/>
            <a:ext cx="713499" cy="71987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9464C1-0FA0-4509-97F0-B2B81B79FC25}"/>
              </a:ext>
            </a:extLst>
          </p:cNvPr>
          <p:cNvGrpSpPr/>
          <p:nvPr/>
        </p:nvGrpSpPr>
        <p:grpSpPr>
          <a:xfrm rot="20404528">
            <a:off x="1622624" y="2631152"/>
            <a:ext cx="2035907" cy="2496179"/>
            <a:chOff x="4742068" y="1262522"/>
            <a:chExt cx="520700" cy="1146176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70A360-E7E9-490A-B22E-72C3A97A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0822EEE-CBC2-4122-AC69-C7A2F502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83D0345-0BFD-43DD-90D9-809BA0BAB4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2091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235148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iBench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68757-7707-4DC1-A278-2A883D91A6FE}"/>
              </a:ext>
            </a:extLst>
          </p:cNvPr>
          <p:cNvSpPr txBox="1"/>
          <p:nvPr/>
        </p:nvSpPr>
        <p:spPr>
          <a:xfrm>
            <a:off x="6239169" y="1824818"/>
            <a:ext cx="516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Generatore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di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metadati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per la </a:t>
            </a:r>
            <a:r>
              <a:rPr lang="en-US" dirty="0" err="1">
                <a:solidFill>
                  <a:srgbClr val="FFFFFF"/>
                </a:solidFill>
                <a:latin typeface="Open Sans" panose="020B0606030504020204" pitchFamily="34" charset="0"/>
              </a:rPr>
              <a:t>creazione</a:t>
            </a:r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 di </a:t>
            </a:r>
            <a:r>
              <a:rPr lang="it-IT" dirty="0">
                <a:solidFill>
                  <a:srgbClr val="FFFFFF"/>
                </a:solidFill>
                <a:latin typeface="Open Sans" panose="020B0606030504020204" pitchFamily="34" charset="0"/>
              </a:rPr>
              <a:t>di mappature, schemi e vincoli di schemi arbitrariamente grandi e complessi.</a:t>
            </a:r>
            <a:endParaRPr lang="en-GB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13FCA6-E47B-4726-8C81-819B9601BE72}"/>
              </a:ext>
            </a:extLst>
          </p:cNvPr>
          <p:cNvSpPr txBox="1"/>
          <p:nvPr/>
        </p:nvSpPr>
        <p:spPr>
          <a:xfrm>
            <a:off x="6239169" y="3168268"/>
            <a:ext cx="516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  <a:latin typeface="Open Sans" panose="020B0606030504020204" pitchFamily="34" charset="0"/>
              </a:rPr>
              <a:t>Può essere utilizzato con un generatore di dati per generare efficacemente scenari</a:t>
            </a:r>
          </a:p>
          <a:p>
            <a:pPr algn="ctr"/>
            <a:r>
              <a:rPr lang="it-IT" dirty="0">
                <a:solidFill>
                  <a:srgbClr val="FFFFFF"/>
                </a:solidFill>
                <a:latin typeface="Open Sans" panose="020B0606030504020204" pitchFamily="34" charset="0"/>
              </a:rPr>
              <a:t>realistici di integrazione dei dati con diversi gradi di dimensione e complessità</a:t>
            </a:r>
            <a:endParaRPr lang="en-GB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B8634B-915B-4197-8E34-D9C620C88901}"/>
              </a:ext>
            </a:extLst>
          </p:cNvPr>
          <p:cNvSpPr txBox="1"/>
          <p:nvPr/>
        </p:nvSpPr>
        <p:spPr>
          <a:xfrm>
            <a:off x="6239169" y="4819160"/>
            <a:ext cx="533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  <a:latin typeface="Open Sans" panose="020B0606030504020204" pitchFamily="34" charset="0"/>
              </a:rPr>
              <a:t>Permette di creare benchmark per integrazione dei dati, scambio di dati, evoluzione degli schemi, mappatura degli operatori come composizione e inversione e corrispondenza degli schemi.</a:t>
            </a:r>
            <a:endParaRPr lang="en-GB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457BB8-B4CD-4130-AFE2-6C15688A2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22" y="2038840"/>
            <a:ext cx="4284127" cy="27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1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23514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iBench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-</a:t>
            </a:r>
            <a:r>
              <a:rPr kumimoji="0" lang="ru-RU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Installazione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F9CDA1-3E55-4DE8-B747-487B67FB547C}"/>
              </a:ext>
            </a:extLst>
          </p:cNvPr>
          <p:cNvGrpSpPr/>
          <p:nvPr/>
        </p:nvGrpSpPr>
        <p:grpSpPr>
          <a:xfrm>
            <a:off x="6274036" y="1412592"/>
            <a:ext cx="3791429" cy="3237258"/>
            <a:chOff x="3783013" y="1633179"/>
            <a:chExt cx="3791429" cy="3237258"/>
          </a:xfrm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0DB1E01A-D77C-4AC4-BBFE-F524CF114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531414"/>
              <a:ext cx="3427128" cy="2339023"/>
            </a:xfrm>
            <a:custGeom>
              <a:avLst/>
              <a:gdLst>
                <a:gd name="T0" fmla="*/ 2015 w 2176"/>
                <a:gd name="T1" fmla="*/ 65 h 1473"/>
                <a:gd name="T2" fmla="*/ 1817 w 2176"/>
                <a:gd name="T3" fmla="*/ 280 h 1473"/>
                <a:gd name="T4" fmla="*/ 1777 w 2176"/>
                <a:gd name="T5" fmla="*/ 195 h 1473"/>
                <a:gd name="T6" fmla="*/ 1493 w 2176"/>
                <a:gd name="T7" fmla="*/ 6 h 1473"/>
                <a:gd name="T8" fmla="*/ 1101 w 2176"/>
                <a:gd name="T9" fmla="*/ 9 h 1473"/>
                <a:gd name="T10" fmla="*/ 1005 w 2176"/>
                <a:gd name="T11" fmla="*/ 32 h 1473"/>
                <a:gd name="T12" fmla="*/ 789 w 2176"/>
                <a:gd name="T13" fmla="*/ 383 h 1473"/>
                <a:gd name="T14" fmla="*/ 719 w 2176"/>
                <a:gd name="T15" fmla="*/ 460 h 1473"/>
                <a:gd name="T16" fmla="*/ 384 w 2176"/>
                <a:gd name="T17" fmla="*/ 489 h 1473"/>
                <a:gd name="T18" fmla="*/ 298 w 2176"/>
                <a:gd name="T19" fmla="*/ 412 h 1473"/>
                <a:gd name="T20" fmla="*/ 319 w 2176"/>
                <a:gd name="T21" fmla="*/ 297 h 1473"/>
                <a:gd name="T22" fmla="*/ 78 w 2176"/>
                <a:gd name="T23" fmla="*/ 92 h 1473"/>
                <a:gd name="T24" fmla="*/ 15 w 2176"/>
                <a:gd name="T25" fmla="*/ 90 h 1473"/>
                <a:gd name="T26" fmla="*/ 6 w 2176"/>
                <a:gd name="T27" fmla="*/ 146 h 1473"/>
                <a:gd name="T28" fmla="*/ 121 w 2176"/>
                <a:gd name="T29" fmla="*/ 438 h 1473"/>
                <a:gd name="T30" fmla="*/ 260 w 2176"/>
                <a:gd name="T31" fmla="*/ 444 h 1473"/>
                <a:gd name="T32" fmla="*/ 362 w 2176"/>
                <a:gd name="T33" fmla="*/ 528 h 1473"/>
                <a:gd name="T34" fmla="*/ 475 w 2176"/>
                <a:gd name="T35" fmla="*/ 647 h 1473"/>
                <a:gd name="T36" fmla="*/ 821 w 2176"/>
                <a:gd name="T37" fmla="*/ 623 h 1473"/>
                <a:gd name="T38" fmla="*/ 950 w 2176"/>
                <a:gd name="T39" fmla="*/ 507 h 1473"/>
                <a:gd name="T40" fmla="*/ 986 w 2176"/>
                <a:gd name="T41" fmla="*/ 330 h 1473"/>
                <a:gd name="T42" fmla="*/ 1014 w 2176"/>
                <a:gd name="T43" fmla="*/ 376 h 1473"/>
                <a:gd name="T44" fmla="*/ 1012 w 2176"/>
                <a:gd name="T45" fmla="*/ 1473 h 1473"/>
                <a:gd name="T46" fmla="*/ 1287 w 2176"/>
                <a:gd name="T47" fmla="*/ 1473 h 1473"/>
                <a:gd name="T48" fmla="*/ 1288 w 2176"/>
                <a:gd name="T49" fmla="*/ 1014 h 1473"/>
                <a:gd name="T50" fmla="*/ 1314 w 2176"/>
                <a:gd name="T51" fmla="*/ 951 h 1473"/>
                <a:gd name="T52" fmla="*/ 1343 w 2176"/>
                <a:gd name="T53" fmla="*/ 1012 h 1473"/>
                <a:gd name="T54" fmla="*/ 1344 w 2176"/>
                <a:gd name="T55" fmla="*/ 1235 h 1473"/>
                <a:gd name="T56" fmla="*/ 1617 w 2176"/>
                <a:gd name="T57" fmla="*/ 1235 h 1473"/>
                <a:gd name="T58" fmla="*/ 1617 w 2176"/>
                <a:gd name="T59" fmla="*/ 323 h 1473"/>
                <a:gd name="T60" fmla="*/ 1675 w 2176"/>
                <a:gd name="T61" fmla="*/ 461 h 1473"/>
                <a:gd name="T62" fmla="*/ 1742 w 2176"/>
                <a:gd name="T63" fmla="*/ 558 h 1473"/>
                <a:gd name="T64" fmla="*/ 1901 w 2176"/>
                <a:gd name="T65" fmla="*/ 464 h 1473"/>
                <a:gd name="T66" fmla="*/ 2116 w 2176"/>
                <a:gd name="T67" fmla="*/ 217 h 1473"/>
                <a:gd name="T68" fmla="*/ 2176 w 2176"/>
                <a:gd name="T69" fmla="*/ 142 h 1473"/>
                <a:gd name="T70" fmla="*/ 2015 w 2176"/>
                <a:gd name="T71" fmla="*/ 65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6" h="1473">
                  <a:moveTo>
                    <a:pt x="2015" y="65"/>
                  </a:moveTo>
                  <a:cubicBezTo>
                    <a:pt x="1950" y="135"/>
                    <a:pt x="1886" y="205"/>
                    <a:pt x="1817" y="280"/>
                  </a:cubicBezTo>
                  <a:cubicBezTo>
                    <a:pt x="1801" y="246"/>
                    <a:pt x="1789" y="220"/>
                    <a:pt x="1777" y="195"/>
                  </a:cubicBezTo>
                  <a:cubicBezTo>
                    <a:pt x="1718" y="79"/>
                    <a:pt x="1636" y="0"/>
                    <a:pt x="1493" y="6"/>
                  </a:cubicBezTo>
                  <a:cubicBezTo>
                    <a:pt x="1362" y="12"/>
                    <a:pt x="1231" y="6"/>
                    <a:pt x="1101" y="9"/>
                  </a:cubicBezTo>
                  <a:cubicBezTo>
                    <a:pt x="1068" y="9"/>
                    <a:pt x="1034" y="18"/>
                    <a:pt x="1005" y="32"/>
                  </a:cubicBezTo>
                  <a:cubicBezTo>
                    <a:pt x="860" y="103"/>
                    <a:pt x="821" y="243"/>
                    <a:pt x="789" y="383"/>
                  </a:cubicBezTo>
                  <a:cubicBezTo>
                    <a:pt x="779" y="429"/>
                    <a:pt x="763" y="455"/>
                    <a:pt x="719" y="460"/>
                  </a:cubicBezTo>
                  <a:cubicBezTo>
                    <a:pt x="636" y="469"/>
                    <a:pt x="398" y="464"/>
                    <a:pt x="384" y="489"/>
                  </a:cubicBezTo>
                  <a:cubicBezTo>
                    <a:pt x="339" y="456"/>
                    <a:pt x="337" y="455"/>
                    <a:pt x="298" y="412"/>
                  </a:cubicBezTo>
                  <a:cubicBezTo>
                    <a:pt x="308" y="363"/>
                    <a:pt x="333" y="311"/>
                    <a:pt x="319" y="297"/>
                  </a:cubicBezTo>
                  <a:cubicBezTo>
                    <a:pt x="244" y="223"/>
                    <a:pt x="161" y="157"/>
                    <a:pt x="78" y="92"/>
                  </a:cubicBezTo>
                  <a:cubicBezTo>
                    <a:pt x="64" y="81"/>
                    <a:pt x="31" y="81"/>
                    <a:pt x="15" y="90"/>
                  </a:cubicBezTo>
                  <a:cubicBezTo>
                    <a:pt x="4" y="96"/>
                    <a:pt x="0" y="129"/>
                    <a:pt x="6" y="146"/>
                  </a:cubicBezTo>
                  <a:cubicBezTo>
                    <a:pt x="39" y="242"/>
                    <a:pt x="81" y="345"/>
                    <a:pt x="121" y="438"/>
                  </a:cubicBezTo>
                  <a:cubicBezTo>
                    <a:pt x="127" y="453"/>
                    <a:pt x="257" y="443"/>
                    <a:pt x="260" y="444"/>
                  </a:cubicBezTo>
                  <a:cubicBezTo>
                    <a:pt x="275" y="448"/>
                    <a:pt x="330" y="505"/>
                    <a:pt x="362" y="528"/>
                  </a:cubicBezTo>
                  <a:cubicBezTo>
                    <a:pt x="362" y="656"/>
                    <a:pt x="429" y="646"/>
                    <a:pt x="475" y="647"/>
                  </a:cubicBezTo>
                  <a:cubicBezTo>
                    <a:pt x="579" y="652"/>
                    <a:pt x="761" y="632"/>
                    <a:pt x="821" y="623"/>
                  </a:cubicBezTo>
                  <a:cubicBezTo>
                    <a:pt x="899" y="612"/>
                    <a:pt x="940" y="586"/>
                    <a:pt x="950" y="507"/>
                  </a:cubicBezTo>
                  <a:cubicBezTo>
                    <a:pt x="958" y="447"/>
                    <a:pt x="973" y="389"/>
                    <a:pt x="986" y="330"/>
                  </a:cubicBezTo>
                  <a:cubicBezTo>
                    <a:pt x="1007" y="345"/>
                    <a:pt x="1014" y="361"/>
                    <a:pt x="1014" y="376"/>
                  </a:cubicBezTo>
                  <a:cubicBezTo>
                    <a:pt x="1013" y="667"/>
                    <a:pt x="1012" y="1182"/>
                    <a:pt x="1012" y="1473"/>
                  </a:cubicBezTo>
                  <a:cubicBezTo>
                    <a:pt x="1287" y="1473"/>
                    <a:pt x="1287" y="1473"/>
                    <a:pt x="1287" y="1473"/>
                  </a:cubicBezTo>
                  <a:cubicBezTo>
                    <a:pt x="1286" y="1394"/>
                    <a:pt x="1287" y="1093"/>
                    <a:pt x="1288" y="1014"/>
                  </a:cubicBezTo>
                  <a:cubicBezTo>
                    <a:pt x="1289" y="993"/>
                    <a:pt x="1305" y="972"/>
                    <a:pt x="1314" y="951"/>
                  </a:cubicBezTo>
                  <a:cubicBezTo>
                    <a:pt x="1324" y="972"/>
                    <a:pt x="1341" y="991"/>
                    <a:pt x="1343" y="1012"/>
                  </a:cubicBezTo>
                  <a:cubicBezTo>
                    <a:pt x="1346" y="1071"/>
                    <a:pt x="1344" y="1175"/>
                    <a:pt x="1344" y="1235"/>
                  </a:cubicBezTo>
                  <a:cubicBezTo>
                    <a:pt x="1438" y="1235"/>
                    <a:pt x="1523" y="1235"/>
                    <a:pt x="1617" y="1235"/>
                  </a:cubicBezTo>
                  <a:cubicBezTo>
                    <a:pt x="1617" y="942"/>
                    <a:pt x="1617" y="610"/>
                    <a:pt x="1617" y="323"/>
                  </a:cubicBezTo>
                  <a:cubicBezTo>
                    <a:pt x="1646" y="368"/>
                    <a:pt x="1655" y="417"/>
                    <a:pt x="1675" y="461"/>
                  </a:cubicBezTo>
                  <a:cubicBezTo>
                    <a:pt x="1691" y="498"/>
                    <a:pt x="1715" y="554"/>
                    <a:pt x="1742" y="558"/>
                  </a:cubicBezTo>
                  <a:cubicBezTo>
                    <a:pt x="1778" y="564"/>
                    <a:pt x="1872" y="494"/>
                    <a:pt x="1901" y="464"/>
                  </a:cubicBezTo>
                  <a:cubicBezTo>
                    <a:pt x="1991" y="372"/>
                    <a:pt x="2032" y="315"/>
                    <a:pt x="2116" y="217"/>
                  </a:cubicBezTo>
                  <a:cubicBezTo>
                    <a:pt x="2136" y="195"/>
                    <a:pt x="2153" y="171"/>
                    <a:pt x="2176" y="142"/>
                  </a:cubicBezTo>
                  <a:cubicBezTo>
                    <a:pt x="2117" y="114"/>
                    <a:pt x="2068" y="90"/>
                    <a:pt x="2015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41B227C-0984-42C0-A8A2-D9E272CED52F}"/>
                </a:ext>
              </a:extLst>
            </p:cNvPr>
            <p:cNvSpPr/>
            <p:nvPr/>
          </p:nvSpPr>
          <p:spPr>
            <a:xfrm>
              <a:off x="5440076" y="1633179"/>
              <a:ext cx="803743" cy="8037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6AEB4-4FFC-4C6E-AEC9-B38E1D89D1FB}"/>
                </a:ext>
              </a:extLst>
            </p:cNvPr>
            <p:cNvSpPr/>
            <p:nvPr/>
          </p:nvSpPr>
          <p:spPr>
            <a:xfrm rot="1529257">
              <a:off x="6797802" y="2375176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DC6C61-1F51-4E3D-B8EA-4831F39E6715}"/>
              </a:ext>
            </a:extLst>
          </p:cNvPr>
          <p:cNvGrpSpPr/>
          <p:nvPr/>
        </p:nvGrpSpPr>
        <p:grpSpPr>
          <a:xfrm>
            <a:off x="6307494" y="3597108"/>
            <a:ext cx="4242862" cy="2232447"/>
            <a:chOff x="3920888" y="3793179"/>
            <a:chExt cx="4242862" cy="223244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C707EF-6B59-41C1-BA57-A88CE898D50F}"/>
                </a:ext>
              </a:extLst>
            </p:cNvPr>
            <p:cNvSpPr/>
            <p:nvPr/>
          </p:nvSpPr>
          <p:spPr>
            <a:xfrm>
              <a:off x="7387110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F76BC88-4FB4-4E83-8C13-DD2C91205AAD}"/>
                </a:ext>
              </a:extLst>
            </p:cNvPr>
            <p:cNvSpPr/>
            <p:nvPr/>
          </p:nvSpPr>
          <p:spPr>
            <a:xfrm>
              <a:off x="6519009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8A2687-409F-453E-9FCE-81DC028A2452}"/>
                </a:ext>
              </a:extLst>
            </p:cNvPr>
            <p:cNvSpPr/>
            <p:nvPr/>
          </p:nvSpPr>
          <p:spPr>
            <a:xfrm>
              <a:off x="5651280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802AC8E-329B-4123-9ECF-EFFE626F91F4}"/>
                </a:ext>
              </a:extLst>
            </p:cNvPr>
            <p:cNvSpPr/>
            <p:nvPr/>
          </p:nvSpPr>
          <p:spPr>
            <a:xfrm>
              <a:off x="4783179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CD7FE7-5117-4339-A01E-56A7F73135AD}"/>
                </a:ext>
              </a:extLst>
            </p:cNvPr>
            <p:cNvSpPr/>
            <p:nvPr/>
          </p:nvSpPr>
          <p:spPr>
            <a:xfrm>
              <a:off x="3920888" y="572326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4D49EC-B6E2-4E8D-9423-BF5C5B62E9F9}"/>
                </a:ext>
              </a:extLst>
            </p:cNvPr>
            <p:cNvSpPr/>
            <p:nvPr/>
          </p:nvSpPr>
          <p:spPr>
            <a:xfrm>
              <a:off x="7820307" y="5334642"/>
              <a:ext cx="343443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BF4A3-3323-4D94-8D91-B6507B5ED2CD}"/>
                </a:ext>
              </a:extLst>
            </p:cNvPr>
            <p:cNvSpPr/>
            <p:nvPr/>
          </p:nvSpPr>
          <p:spPr>
            <a:xfrm>
              <a:off x="6952206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6D879C-4463-4B9E-95E7-97118F2EFE94}"/>
                </a:ext>
              </a:extLst>
            </p:cNvPr>
            <p:cNvSpPr/>
            <p:nvPr/>
          </p:nvSpPr>
          <p:spPr>
            <a:xfrm>
              <a:off x="6084477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45B8A7-C6D8-4F4F-88F3-DA8150FE1E3B}"/>
                </a:ext>
              </a:extLst>
            </p:cNvPr>
            <p:cNvSpPr/>
            <p:nvPr/>
          </p:nvSpPr>
          <p:spPr>
            <a:xfrm>
              <a:off x="5216376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EB747E3-679B-429B-A54C-503B0BB331A5}"/>
                </a:ext>
              </a:extLst>
            </p:cNvPr>
            <p:cNvSpPr/>
            <p:nvPr/>
          </p:nvSpPr>
          <p:spPr>
            <a:xfrm>
              <a:off x="4354085" y="5334642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743BD94-1188-489E-82B4-BF2EC9305852}"/>
                </a:ext>
              </a:extLst>
            </p:cNvPr>
            <p:cNvSpPr/>
            <p:nvPr/>
          </p:nvSpPr>
          <p:spPr>
            <a:xfrm>
              <a:off x="7387110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C8FBD9A-3FF9-45A8-A6B5-B7A0372CA3EA}"/>
                </a:ext>
              </a:extLst>
            </p:cNvPr>
            <p:cNvSpPr/>
            <p:nvPr/>
          </p:nvSpPr>
          <p:spPr>
            <a:xfrm>
              <a:off x="6519009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7A5457-522E-4A85-8EED-6E21CBEA3702}"/>
                </a:ext>
              </a:extLst>
            </p:cNvPr>
            <p:cNvSpPr/>
            <p:nvPr/>
          </p:nvSpPr>
          <p:spPr>
            <a:xfrm>
              <a:off x="5651280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CB98FBA-BB7E-4C47-8B27-08045DB46B61}"/>
                </a:ext>
              </a:extLst>
            </p:cNvPr>
            <p:cNvSpPr/>
            <p:nvPr/>
          </p:nvSpPr>
          <p:spPr>
            <a:xfrm>
              <a:off x="4783179" y="4946973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245BBB-97CD-48B7-9E0F-134B50C9C1CB}"/>
                </a:ext>
              </a:extLst>
            </p:cNvPr>
            <p:cNvSpPr/>
            <p:nvPr/>
          </p:nvSpPr>
          <p:spPr>
            <a:xfrm>
              <a:off x="7820307" y="4567879"/>
              <a:ext cx="343443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845ABC-DA10-4FF6-9C9C-C9B95D7E14DB}"/>
                </a:ext>
              </a:extLst>
            </p:cNvPr>
            <p:cNvSpPr/>
            <p:nvPr/>
          </p:nvSpPr>
          <p:spPr>
            <a:xfrm>
              <a:off x="6952206" y="4567879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B3EE27-F7B8-46F3-A6D2-7C752ED50188}"/>
                </a:ext>
              </a:extLst>
            </p:cNvPr>
            <p:cNvSpPr/>
            <p:nvPr/>
          </p:nvSpPr>
          <p:spPr>
            <a:xfrm>
              <a:off x="6084477" y="4567879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83447A-270F-4506-83D0-BDF5F280EDE1}"/>
                </a:ext>
              </a:extLst>
            </p:cNvPr>
            <p:cNvSpPr/>
            <p:nvPr/>
          </p:nvSpPr>
          <p:spPr>
            <a:xfrm>
              <a:off x="7387110" y="4170686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9169E4-2720-4129-81B5-6F88A78598FC}"/>
                </a:ext>
              </a:extLst>
            </p:cNvPr>
            <p:cNvSpPr/>
            <p:nvPr/>
          </p:nvSpPr>
          <p:spPr>
            <a:xfrm>
              <a:off x="6519009" y="4170686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A5CBCA-9210-4A42-B86A-F6ED863CD688}"/>
                </a:ext>
              </a:extLst>
            </p:cNvPr>
            <p:cNvSpPr/>
            <p:nvPr/>
          </p:nvSpPr>
          <p:spPr>
            <a:xfrm>
              <a:off x="7820307" y="3793179"/>
              <a:ext cx="343443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EC48B2-30C0-4DF6-86A6-DD9727ED5E1C}"/>
                </a:ext>
              </a:extLst>
            </p:cNvPr>
            <p:cNvSpPr/>
            <p:nvPr/>
          </p:nvSpPr>
          <p:spPr>
            <a:xfrm>
              <a:off x="6952206" y="3793179"/>
              <a:ext cx="776640" cy="302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56B6F0E-C0D8-43BF-85DB-4CF06C0700B4}"/>
              </a:ext>
            </a:extLst>
          </p:cNvPr>
          <p:cNvSpPr txBox="1"/>
          <p:nvPr/>
        </p:nvSpPr>
        <p:spPr>
          <a:xfrm>
            <a:off x="589835" y="2434471"/>
            <a:ext cx="11932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6AC8BF-668B-4791-A5EC-48BDB9802410}"/>
              </a:ext>
            </a:extLst>
          </p:cNvPr>
          <p:cNvSpPr txBox="1"/>
          <p:nvPr/>
        </p:nvSpPr>
        <p:spPr>
          <a:xfrm>
            <a:off x="490530" y="3577444"/>
            <a:ext cx="139460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8E0CF2-A724-42AF-8124-AF8278E6AD5C}"/>
              </a:ext>
            </a:extLst>
          </p:cNvPr>
          <p:cNvSpPr txBox="1"/>
          <p:nvPr/>
        </p:nvSpPr>
        <p:spPr>
          <a:xfrm>
            <a:off x="1719243" y="2767872"/>
            <a:ext cx="389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err="1">
                <a:solidFill>
                  <a:srgbClr val="FFFFFF"/>
                </a:solidFill>
                <a:latin typeface="Open Sans" panose="020B0606030504020204" pitchFamily="34" charset="0"/>
              </a:rPr>
              <a:t>Scaricato</a:t>
            </a:r>
            <a:r>
              <a:rPr lang="en-GB" sz="2000" dirty="0">
                <a:solidFill>
                  <a:srgbClr val="FFFFFF"/>
                </a:solidFill>
                <a:latin typeface="Open Sans" panose="020B0606030504020204" pitchFamily="34" charset="0"/>
              </a:rPr>
              <a:t> e </a:t>
            </a:r>
            <a:r>
              <a:rPr lang="en-GB" sz="2000" dirty="0" err="1">
                <a:solidFill>
                  <a:srgbClr val="FFFFFF"/>
                </a:solidFill>
                <a:latin typeface="Open Sans" panose="020B0606030504020204" pitchFamily="34" charset="0"/>
              </a:rPr>
              <a:t>insallato</a:t>
            </a:r>
            <a:r>
              <a:rPr lang="en-GB" sz="2000" dirty="0">
                <a:solidFill>
                  <a:srgbClr val="FFFFFF"/>
                </a:solidFill>
                <a:latin typeface="Open Sans" panose="020B0606030504020204" pitchFamily="34" charset="0"/>
              </a:rPr>
              <a:t> Apache Ant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D111C6-0F37-4FBD-A12E-07C5A6568D67}"/>
              </a:ext>
            </a:extLst>
          </p:cNvPr>
          <p:cNvSpPr txBox="1"/>
          <p:nvPr/>
        </p:nvSpPr>
        <p:spPr>
          <a:xfrm>
            <a:off x="1719242" y="3804082"/>
            <a:ext cx="4526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Eseguito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comando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ant 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nella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cartella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2000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principale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9142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269938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iBench</a:t>
            </a: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</a:t>
            </a:r>
            <a:r>
              <a:rPr kumimoji="0" lang="en-GB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Problemi</a:t>
            </a: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di </a:t>
            </a:r>
            <a:r>
              <a:rPr kumimoji="0" lang="en-GB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installazione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35C53D-6216-4948-827D-931526D636C4}"/>
              </a:ext>
            </a:extLst>
          </p:cNvPr>
          <p:cNvGrpSpPr/>
          <p:nvPr/>
        </p:nvGrpSpPr>
        <p:grpSpPr>
          <a:xfrm>
            <a:off x="2201775" y="3785640"/>
            <a:ext cx="1413610" cy="2521373"/>
            <a:chOff x="1325032" y="1987831"/>
            <a:chExt cx="1828801" cy="32619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68830F4-7D27-455C-ADC2-FF94711C2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032" y="1987831"/>
              <a:ext cx="1828801" cy="3261925"/>
            </a:xfrm>
            <a:custGeom>
              <a:avLst/>
              <a:gdLst>
                <a:gd name="T0" fmla="*/ 7 w 376"/>
                <a:gd name="T1" fmla="*/ 393 h 673"/>
                <a:gd name="T2" fmla="*/ 84 w 376"/>
                <a:gd name="T3" fmla="*/ 387 h 673"/>
                <a:gd name="T4" fmla="*/ 69 w 376"/>
                <a:gd name="T5" fmla="*/ 378 h 673"/>
                <a:gd name="T6" fmla="*/ 42 w 376"/>
                <a:gd name="T7" fmla="*/ 322 h 673"/>
                <a:gd name="T8" fmla="*/ 2 w 376"/>
                <a:gd name="T9" fmla="*/ 249 h 673"/>
                <a:gd name="T10" fmla="*/ 7 w 376"/>
                <a:gd name="T11" fmla="*/ 226 h 673"/>
                <a:gd name="T12" fmla="*/ 84 w 376"/>
                <a:gd name="T13" fmla="*/ 220 h 673"/>
                <a:gd name="T14" fmla="*/ 70 w 376"/>
                <a:gd name="T15" fmla="*/ 211 h 673"/>
                <a:gd name="T16" fmla="*/ 42 w 376"/>
                <a:gd name="T17" fmla="*/ 155 h 673"/>
                <a:gd name="T18" fmla="*/ 2 w 376"/>
                <a:gd name="T19" fmla="*/ 81 h 673"/>
                <a:gd name="T20" fmla="*/ 7 w 376"/>
                <a:gd name="T21" fmla="*/ 59 h 673"/>
                <a:gd name="T22" fmla="*/ 86 w 376"/>
                <a:gd name="T23" fmla="*/ 54 h 673"/>
                <a:gd name="T24" fmla="*/ 136 w 376"/>
                <a:gd name="T25" fmla="*/ 26 h 673"/>
                <a:gd name="T26" fmla="*/ 235 w 376"/>
                <a:gd name="T27" fmla="*/ 14 h 673"/>
                <a:gd name="T28" fmla="*/ 262 w 376"/>
                <a:gd name="T29" fmla="*/ 36 h 673"/>
                <a:gd name="T30" fmla="*/ 289 w 376"/>
                <a:gd name="T31" fmla="*/ 51 h 673"/>
                <a:gd name="T32" fmla="*/ 369 w 376"/>
                <a:gd name="T33" fmla="*/ 59 h 673"/>
                <a:gd name="T34" fmla="*/ 373 w 376"/>
                <a:gd name="T35" fmla="*/ 86 h 673"/>
                <a:gd name="T36" fmla="*/ 314 w 376"/>
                <a:gd name="T37" fmla="*/ 183 h 673"/>
                <a:gd name="T38" fmla="*/ 295 w 376"/>
                <a:gd name="T39" fmla="*/ 211 h 673"/>
                <a:gd name="T40" fmla="*/ 303 w 376"/>
                <a:gd name="T41" fmla="*/ 226 h 673"/>
                <a:gd name="T42" fmla="*/ 376 w 376"/>
                <a:gd name="T43" fmla="*/ 226 h 673"/>
                <a:gd name="T44" fmla="*/ 337 w 376"/>
                <a:gd name="T45" fmla="*/ 319 h 673"/>
                <a:gd name="T46" fmla="*/ 306 w 376"/>
                <a:gd name="T47" fmla="*/ 378 h 673"/>
                <a:gd name="T48" fmla="*/ 292 w 376"/>
                <a:gd name="T49" fmla="*/ 383 h 673"/>
                <a:gd name="T50" fmla="*/ 369 w 376"/>
                <a:gd name="T51" fmla="*/ 393 h 673"/>
                <a:gd name="T52" fmla="*/ 373 w 376"/>
                <a:gd name="T53" fmla="*/ 420 h 673"/>
                <a:gd name="T54" fmla="*/ 311 w 376"/>
                <a:gd name="T55" fmla="*/ 524 h 673"/>
                <a:gd name="T56" fmla="*/ 303 w 376"/>
                <a:gd name="T57" fmla="*/ 545 h 673"/>
                <a:gd name="T58" fmla="*/ 264 w 376"/>
                <a:gd name="T59" fmla="*/ 571 h 673"/>
                <a:gd name="T60" fmla="*/ 235 w 376"/>
                <a:gd name="T61" fmla="*/ 577 h 673"/>
                <a:gd name="T62" fmla="*/ 229 w 376"/>
                <a:gd name="T63" fmla="*/ 673 h 673"/>
                <a:gd name="T64" fmla="*/ 141 w 376"/>
                <a:gd name="T65" fmla="*/ 667 h 673"/>
                <a:gd name="T66" fmla="*/ 134 w 376"/>
                <a:gd name="T67" fmla="*/ 571 h 673"/>
                <a:gd name="T68" fmla="*/ 85 w 376"/>
                <a:gd name="T69" fmla="*/ 549 h 673"/>
                <a:gd name="T70" fmla="*/ 69 w 376"/>
                <a:gd name="T71" fmla="*/ 545 h 673"/>
                <a:gd name="T72" fmla="*/ 42 w 376"/>
                <a:gd name="T73" fmla="*/ 489 h 673"/>
                <a:gd name="T74" fmla="*/ 2 w 376"/>
                <a:gd name="T75" fmla="*/ 417 h 673"/>
                <a:gd name="T76" fmla="*/ 188 w 376"/>
                <a:gd name="T77" fmla="*/ 547 h 673"/>
                <a:gd name="T78" fmla="*/ 188 w 376"/>
                <a:gd name="T79" fmla="*/ 394 h 673"/>
                <a:gd name="T80" fmla="*/ 188 w 376"/>
                <a:gd name="T81" fmla="*/ 547 h 673"/>
                <a:gd name="T82" fmla="*/ 219 w 376"/>
                <a:gd name="T83" fmla="*/ 373 h 673"/>
                <a:gd name="T84" fmla="*/ 256 w 376"/>
                <a:gd name="T85" fmla="*/ 268 h 673"/>
                <a:gd name="T86" fmla="*/ 114 w 376"/>
                <a:gd name="T87" fmla="*/ 323 h 673"/>
                <a:gd name="T88" fmla="*/ 208 w 376"/>
                <a:gd name="T89" fmla="*/ 377 h 673"/>
                <a:gd name="T90" fmla="*/ 265 w 376"/>
                <a:gd name="T91" fmla="*/ 136 h 673"/>
                <a:gd name="T92" fmla="*/ 111 w 376"/>
                <a:gd name="T93" fmla="*/ 13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673">
                  <a:moveTo>
                    <a:pt x="0" y="393"/>
                  </a:moveTo>
                  <a:cubicBezTo>
                    <a:pt x="3" y="393"/>
                    <a:pt x="5" y="393"/>
                    <a:pt x="7" y="393"/>
                  </a:cubicBezTo>
                  <a:cubicBezTo>
                    <a:pt x="31" y="393"/>
                    <a:pt x="54" y="393"/>
                    <a:pt x="78" y="393"/>
                  </a:cubicBezTo>
                  <a:cubicBezTo>
                    <a:pt x="83" y="393"/>
                    <a:pt x="84" y="392"/>
                    <a:pt x="84" y="387"/>
                  </a:cubicBezTo>
                  <a:cubicBezTo>
                    <a:pt x="84" y="377"/>
                    <a:pt x="85" y="378"/>
                    <a:pt x="75" y="378"/>
                  </a:cubicBezTo>
                  <a:cubicBezTo>
                    <a:pt x="73" y="378"/>
                    <a:pt x="71" y="378"/>
                    <a:pt x="69" y="378"/>
                  </a:cubicBezTo>
                  <a:cubicBezTo>
                    <a:pt x="69" y="375"/>
                    <a:pt x="68" y="372"/>
                    <a:pt x="68" y="369"/>
                  </a:cubicBezTo>
                  <a:cubicBezTo>
                    <a:pt x="66" y="350"/>
                    <a:pt x="55" y="335"/>
                    <a:pt x="42" y="322"/>
                  </a:cubicBezTo>
                  <a:cubicBezTo>
                    <a:pt x="32" y="312"/>
                    <a:pt x="22" y="301"/>
                    <a:pt x="15" y="288"/>
                  </a:cubicBezTo>
                  <a:cubicBezTo>
                    <a:pt x="8" y="276"/>
                    <a:pt x="4" y="263"/>
                    <a:pt x="2" y="249"/>
                  </a:cubicBezTo>
                  <a:cubicBezTo>
                    <a:pt x="2" y="242"/>
                    <a:pt x="1" y="234"/>
                    <a:pt x="0" y="226"/>
                  </a:cubicBezTo>
                  <a:cubicBezTo>
                    <a:pt x="3" y="226"/>
                    <a:pt x="5" y="226"/>
                    <a:pt x="7" y="226"/>
                  </a:cubicBezTo>
                  <a:cubicBezTo>
                    <a:pt x="31" y="226"/>
                    <a:pt x="54" y="226"/>
                    <a:pt x="78" y="226"/>
                  </a:cubicBezTo>
                  <a:cubicBezTo>
                    <a:pt x="83" y="226"/>
                    <a:pt x="84" y="225"/>
                    <a:pt x="84" y="220"/>
                  </a:cubicBezTo>
                  <a:cubicBezTo>
                    <a:pt x="84" y="210"/>
                    <a:pt x="85" y="211"/>
                    <a:pt x="75" y="211"/>
                  </a:cubicBezTo>
                  <a:cubicBezTo>
                    <a:pt x="73" y="211"/>
                    <a:pt x="71" y="211"/>
                    <a:pt x="70" y="211"/>
                  </a:cubicBezTo>
                  <a:cubicBezTo>
                    <a:pt x="68" y="203"/>
                    <a:pt x="67" y="196"/>
                    <a:pt x="65" y="189"/>
                  </a:cubicBezTo>
                  <a:cubicBezTo>
                    <a:pt x="61" y="176"/>
                    <a:pt x="52" y="165"/>
                    <a:pt x="42" y="155"/>
                  </a:cubicBezTo>
                  <a:cubicBezTo>
                    <a:pt x="32" y="145"/>
                    <a:pt x="22" y="134"/>
                    <a:pt x="15" y="121"/>
                  </a:cubicBezTo>
                  <a:cubicBezTo>
                    <a:pt x="8" y="109"/>
                    <a:pt x="4" y="96"/>
                    <a:pt x="2" y="81"/>
                  </a:cubicBezTo>
                  <a:cubicBezTo>
                    <a:pt x="2" y="74"/>
                    <a:pt x="1" y="67"/>
                    <a:pt x="0" y="59"/>
                  </a:cubicBezTo>
                  <a:cubicBezTo>
                    <a:pt x="3" y="59"/>
                    <a:pt x="5" y="59"/>
                    <a:pt x="7" y="59"/>
                  </a:cubicBezTo>
                  <a:cubicBezTo>
                    <a:pt x="31" y="59"/>
                    <a:pt x="55" y="59"/>
                    <a:pt x="78" y="59"/>
                  </a:cubicBezTo>
                  <a:cubicBezTo>
                    <a:pt x="82" y="59"/>
                    <a:pt x="84" y="58"/>
                    <a:pt x="86" y="54"/>
                  </a:cubicBezTo>
                  <a:cubicBezTo>
                    <a:pt x="91" y="42"/>
                    <a:pt x="100" y="35"/>
                    <a:pt x="114" y="36"/>
                  </a:cubicBezTo>
                  <a:cubicBezTo>
                    <a:pt x="123" y="36"/>
                    <a:pt x="129" y="35"/>
                    <a:pt x="136" y="26"/>
                  </a:cubicBezTo>
                  <a:cubicBezTo>
                    <a:pt x="145" y="12"/>
                    <a:pt x="161" y="7"/>
                    <a:pt x="177" y="4"/>
                  </a:cubicBezTo>
                  <a:cubicBezTo>
                    <a:pt x="197" y="0"/>
                    <a:pt x="217" y="4"/>
                    <a:pt x="235" y="14"/>
                  </a:cubicBezTo>
                  <a:cubicBezTo>
                    <a:pt x="242" y="18"/>
                    <a:pt x="249" y="24"/>
                    <a:pt x="253" y="31"/>
                  </a:cubicBezTo>
                  <a:cubicBezTo>
                    <a:pt x="255" y="35"/>
                    <a:pt x="258" y="36"/>
                    <a:pt x="262" y="36"/>
                  </a:cubicBezTo>
                  <a:cubicBezTo>
                    <a:pt x="272" y="35"/>
                    <a:pt x="281" y="39"/>
                    <a:pt x="287" y="48"/>
                  </a:cubicBezTo>
                  <a:cubicBezTo>
                    <a:pt x="288" y="49"/>
                    <a:pt x="289" y="51"/>
                    <a:pt x="289" y="51"/>
                  </a:cubicBezTo>
                  <a:cubicBezTo>
                    <a:pt x="290" y="58"/>
                    <a:pt x="294" y="59"/>
                    <a:pt x="301" y="59"/>
                  </a:cubicBezTo>
                  <a:cubicBezTo>
                    <a:pt x="324" y="59"/>
                    <a:pt x="347" y="59"/>
                    <a:pt x="369" y="59"/>
                  </a:cubicBezTo>
                  <a:cubicBezTo>
                    <a:pt x="371" y="59"/>
                    <a:pt x="373" y="59"/>
                    <a:pt x="376" y="59"/>
                  </a:cubicBezTo>
                  <a:cubicBezTo>
                    <a:pt x="375" y="68"/>
                    <a:pt x="374" y="77"/>
                    <a:pt x="373" y="86"/>
                  </a:cubicBezTo>
                  <a:cubicBezTo>
                    <a:pt x="370" y="113"/>
                    <a:pt x="356" y="134"/>
                    <a:pt x="337" y="152"/>
                  </a:cubicBezTo>
                  <a:cubicBezTo>
                    <a:pt x="327" y="161"/>
                    <a:pt x="318" y="170"/>
                    <a:pt x="314" y="183"/>
                  </a:cubicBezTo>
                  <a:cubicBezTo>
                    <a:pt x="310" y="192"/>
                    <a:pt x="308" y="201"/>
                    <a:pt x="306" y="211"/>
                  </a:cubicBezTo>
                  <a:cubicBezTo>
                    <a:pt x="303" y="211"/>
                    <a:pt x="299" y="211"/>
                    <a:pt x="295" y="211"/>
                  </a:cubicBezTo>
                  <a:cubicBezTo>
                    <a:pt x="293" y="211"/>
                    <a:pt x="292" y="212"/>
                    <a:pt x="292" y="215"/>
                  </a:cubicBezTo>
                  <a:cubicBezTo>
                    <a:pt x="292" y="228"/>
                    <a:pt x="290" y="226"/>
                    <a:pt x="303" y="226"/>
                  </a:cubicBezTo>
                  <a:cubicBezTo>
                    <a:pt x="318" y="226"/>
                    <a:pt x="333" y="226"/>
                    <a:pt x="349" y="226"/>
                  </a:cubicBezTo>
                  <a:cubicBezTo>
                    <a:pt x="357" y="226"/>
                    <a:pt x="366" y="226"/>
                    <a:pt x="376" y="226"/>
                  </a:cubicBezTo>
                  <a:cubicBezTo>
                    <a:pt x="375" y="235"/>
                    <a:pt x="374" y="244"/>
                    <a:pt x="373" y="253"/>
                  </a:cubicBezTo>
                  <a:cubicBezTo>
                    <a:pt x="370" y="280"/>
                    <a:pt x="356" y="301"/>
                    <a:pt x="337" y="319"/>
                  </a:cubicBezTo>
                  <a:cubicBezTo>
                    <a:pt x="327" y="328"/>
                    <a:pt x="318" y="338"/>
                    <a:pt x="314" y="350"/>
                  </a:cubicBezTo>
                  <a:cubicBezTo>
                    <a:pt x="310" y="358"/>
                    <a:pt x="308" y="368"/>
                    <a:pt x="306" y="378"/>
                  </a:cubicBezTo>
                  <a:cubicBezTo>
                    <a:pt x="303" y="378"/>
                    <a:pt x="300" y="378"/>
                    <a:pt x="297" y="378"/>
                  </a:cubicBezTo>
                  <a:cubicBezTo>
                    <a:pt x="293" y="378"/>
                    <a:pt x="292" y="379"/>
                    <a:pt x="292" y="383"/>
                  </a:cubicBezTo>
                  <a:cubicBezTo>
                    <a:pt x="292" y="395"/>
                    <a:pt x="290" y="393"/>
                    <a:pt x="302" y="393"/>
                  </a:cubicBezTo>
                  <a:cubicBezTo>
                    <a:pt x="324" y="393"/>
                    <a:pt x="346" y="393"/>
                    <a:pt x="369" y="393"/>
                  </a:cubicBezTo>
                  <a:cubicBezTo>
                    <a:pt x="371" y="393"/>
                    <a:pt x="373" y="393"/>
                    <a:pt x="376" y="393"/>
                  </a:cubicBezTo>
                  <a:cubicBezTo>
                    <a:pt x="375" y="402"/>
                    <a:pt x="374" y="411"/>
                    <a:pt x="373" y="420"/>
                  </a:cubicBezTo>
                  <a:cubicBezTo>
                    <a:pt x="370" y="448"/>
                    <a:pt x="354" y="470"/>
                    <a:pt x="334" y="489"/>
                  </a:cubicBezTo>
                  <a:cubicBezTo>
                    <a:pt x="324" y="499"/>
                    <a:pt x="315" y="510"/>
                    <a:pt x="311" y="524"/>
                  </a:cubicBezTo>
                  <a:cubicBezTo>
                    <a:pt x="309" y="530"/>
                    <a:pt x="308" y="535"/>
                    <a:pt x="308" y="541"/>
                  </a:cubicBezTo>
                  <a:cubicBezTo>
                    <a:pt x="307" y="544"/>
                    <a:pt x="306" y="546"/>
                    <a:pt x="303" y="545"/>
                  </a:cubicBezTo>
                  <a:cubicBezTo>
                    <a:pt x="295" y="544"/>
                    <a:pt x="292" y="547"/>
                    <a:pt x="289" y="555"/>
                  </a:cubicBezTo>
                  <a:cubicBezTo>
                    <a:pt x="285" y="565"/>
                    <a:pt x="276" y="571"/>
                    <a:pt x="264" y="571"/>
                  </a:cubicBezTo>
                  <a:cubicBezTo>
                    <a:pt x="257" y="571"/>
                    <a:pt x="249" y="571"/>
                    <a:pt x="241" y="571"/>
                  </a:cubicBezTo>
                  <a:cubicBezTo>
                    <a:pt x="236" y="571"/>
                    <a:pt x="235" y="572"/>
                    <a:pt x="235" y="577"/>
                  </a:cubicBezTo>
                  <a:cubicBezTo>
                    <a:pt x="235" y="607"/>
                    <a:pt x="235" y="637"/>
                    <a:pt x="235" y="667"/>
                  </a:cubicBezTo>
                  <a:cubicBezTo>
                    <a:pt x="235" y="671"/>
                    <a:pt x="234" y="673"/>
                    <a:pt x="229" y="673"/>
                  </a:cubicBezTo>
                  <a:cubicBezTo>
                    <a:pt x="202" y="673"/>
                    <a:pt x="174" y="673"/>
                    <a:pt x="147" y="673"/>
                  </a:cubicBezTo>
                  <a:cubicBezTo>
                    <a:pt x="142" y="673"/>
                    <a:pt x="141" y="672"/>
                    <a:pt x="141" y="667"/>
                  </a:cubicBezTo>
                  <a:cubicBezTo>
                    <a:pt x="141" y="637"/>
                    <a:pt x="141" y="607"/>
                    <a:pt x="141" y="578"/>
                  </a:cubicBezTo>
                  <a:cubicBezTo>
                    <a:pt x="141" y="571"/>
                    <a:pt x="141" y="571"/>
                    <a:pt x="134" y="571"/>
                  </a:cubicBezTo>
                  <a:cubicBezTo>
                    <a:pt x="127" y="571"/>
                    <a:pt x="119" y="571"/>
                    <a:pt x="112" y="571"/>
                  </a:cubicBezTo>
                  <a:cubicBezTo>
                    <a:pt x="99" y="571"/>
                    <a:pt x="88" y="562"/>
                    <a:pt x="85" y="549"/>
                  </a:cubicBezTo>
                  <a:cubicBezTo>
                    <a:pt x="84" y="546"/>
                    <a:pt x="82" y="545"/>
                    <a:pt x="80" y="545"/>
                  </a:cubicBezTo>
                  <a:cubicBezTo>
                    <a:pt x="76" y="545"/>
                    <a:pt x="73" y="545"/>
                    <a:pt x="69" y="545"/>
                  </a:cubicBezTo>
                  <a:cubicBezTo>
                    <a:pt x="68" y="538"/>
                    <a:pt x="67" y="531"/>
                    <a:pt x="65" y="524"/>
                  </a:cubicBezTo>
                  <a:cubicBezTo>
                    <a:pt x="61" y="510"/>
                    <a:pt x="52" y="500"/>
                    <a:pt x="42" y="489"/>
                  </a:cubicBezTo>
                  <a:cubicBezTo>
                    <a:pt x="32" y="479"/>
                    <a:pt x="22" y="469"/>
                    <a:pt x="15" y="456"/>
                  </a:cubicBezTo>
                  <a:cubicBezTo>
                    <a:pt x="8" y="443"/>
                    <a:pt x="4" y="430"/>
                    <a:pt x="2" y="417"/>
                  </a:cubicBezTo>
                  <a:cubicBezTo>
                    <a:pt x="2" y="409"/>
                    <a:pt x="1" y="402"/>
                    <a:pt x="0" y="393"/>
                  </a:cubicBezTo>
                  <a:close/>
                  <a:moveTo>
                    <a:pt x="188" y="547"/>
                  </a:moveTo>
                  <a:cubicBezTo>
                    <a:pt x="229" y="548"/>
                    <a:pt x="265" y="513"/>
                    <a:pt x="265" y="470"/>
                  </a:cubicBezTo>
                  <a:cubicBezTo>
                    <a:pt x="265" y="428"/>
                    <a:pt x="231" y="394"/>
                    <a:pt x="188" y="394"/>
                  </a:cubicBezTo>
                  <a:cubicBezTo>
                    <a:pt x="147" y="393"/>
                    <a:pt x="111" y="427"/>
                    <a:pt x="111" y="470"/>
                  </a:cubicBezTo>
                  <a:cubicBezTo>
                    <a:pt x="111" y="513"/>
                    <a:pt x="147" y="548"/>
                    <a:pt x="188" y="547"/>
                  </a:cubicBezTo>
                  <a:close/>
                  <a:moveTo>
                    <a:pt x="208" y="377"/>
                  </a:moveTo>
                  <a:cubicBezTo>
                    <a:pt x="215" y="375"/>
                    <a:pt x="219" y="373"/>
                    <a:pt x="219" y="373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62" y="349"/>
                    <a:pt x="275" y="305"/>
                    <a:pt x="256" y="268"/>
                  </a:cubicBezTo>
                  <a:cubicBezTo>
                    <a:pt x="238" y="233"/>
                    <a:pt x="196" y="217"/>
                    <a:pt x="159" y="232"/>
                  </a:cubicBezTo>
                  <a:cubicBezTo>
                    <a:pt x="124" y="247"/>
                    <a:pt x="103" y="286"/>
                    <a:pt x="114" y="323"/>
                  </a:cubicBezTo>
                  <a:cubicBezTo>
                    <a:pt x="122" y="353"/>
                    <a:pt x="142" y="371"/>
                    <a:pt x="172" y="378"/>
                  </a:cubicBezTo>
                  <a:cubicBezTo>
                    <a:pt x="184" y="381"/>
                    <a:pt x="202" y="379"/>
                    <a:pt x="208" y="377"/>
                  </a:cubicBezTo>
                  <a:close/>
                  <a:moveTo>
                    <a:pt x="188" y="213"/>
                  </a:moveTo>
                  <a:cubicBezTo>
                    <a:pt x="229" y="214"/>
                    <a:pt x="265" y="179"/>
                    <a:pt x="265" y="136"/>
                  </a:cubicBezTo>
                  <a:cubicBezTo>
                    <a:pt x="265" y="94"/>
                    <a:pt x="230" y="60"/>
                    <a:pt x="188" y="60"/>
                  </a:cubicBezTo>
                  <a:cubicBezTo>
                    <a:pt x="146" y="60"/>
                    <a:pt x="111" y="94"/>
                    <a:pt x="111" y="136"/>
                  </a:cubicBezTo>
                  <a:cubicBezTo>
                    <a:pt x="111" y="179"/>
                    <a:pt x="147" y="214"/>
                    <a:pt x="188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9B639-F221-48F3-B25A-4BF5906D9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2364207"/>
              <a:ext cx="574215" cy="5718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02664F-F618-4FB0-897F-5D6B5894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162799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22FB651-248B-4B83-A550-CB44E265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987931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0A261C-CD47-4E01-B985-ECED49810F48}"/>
              </a:ext>
            </a:extLst>
          </p:cNvPr>
          <p:cNvGrpSpPr/>
          <p:nvPr/>
        </p:nvGrpSpPr>
        <p:grpSpPr>
          <a:xfrm>
            <a:off x="8450693" y="3785640"/>
            <a:ext cx="1413610" cy="2521373"/>
            <a:chOff x="1325032" y="1987831"/>
            <a:chExt cx="1828801" cy="3261925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42684FA-D9E8-46CB-AC70-E6F044196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032" y="1987831"/>
              <a:ext cx="1828801" cy="3261925"/>
            </a:xfrm>
            <a:custGeom>
              <a:avLst/>
              <a:gdLst>
                <a:gd name="T0" fmla="*/ 7 w 376"/>
                <a:gd name="T1" fmla="*/ 393 h 673"/>
                <a:gd name="T2" fmla="*/ 84 w 376"/>
                <a:gd name="T3" fmla="*/ 387 h 673"/>
                <a:gd name="T4" fmla="*/ 69 w 376"/>
                <a:gd name="T5" fmla="*/ 378 h 673"/>
                <a:gd name="T6" fmla="*/ 42 w 376"/>
                <a:gd name="T7" fmla="*/ 322 h 673"/>
                <a:gd name="T8" fmla="*/ 2 w 376"/>
                <a:gd name="T9" fmla="*/ 249 h 673"/>
                <a:gd name="T10" fmla="*/ 7 w 376"/>
                <a:gd name="T11" fmla="*/ 226 h 673"/>
                <a:gd name="T12" fmla="*/ 84 w 376"/>
                <a:gd name="T13" fmla="*/ 220 h 673"/>
                <a:gd name="T14" fmla="*/ 70 w 376"/>
                <a:gd name="T15" fmla="*/ 211 h 673"/>
                <a:gd name="T16" fmla="*/ 42 w 376"/>
                <a:gd name="T17" fmla="*/ 155 h 673"/>
                <a:gd name="T18" fmla="*/ 2 w 376"/>
                <a:gd name="T19" fmla="*/ 81 h 673"/>
                <a:gd name="T20" fmla="*/ 7 w 376"/>
                <a:gd name="T21" fmla="*/ 59 h 673"/>
                <a:gd name="T22" fmla="*/ 86 w 376"/>
                <a:gd name="T23" fmla="*/ 54 h 673"/>
                <a:gd name="T24" fmla="*/ 136 w 376"/>
                <a:gd name="T25" fmla="*/ 26 h 673"/>
                <a:gd name="T26" fmla="*/ 235 w 376"/>
                <a:gd name="T27" fmla="*/ 14 h 673"/>
                <a:gd name="T28" fmla="*/ 262 w 376"/>
                <a:gd name="T29" fmla="*/ 36 h 673"/>
                <a:gd name="T30" fmla="*/ 289 w 376"/>
                <a:gd name="T31" fmla="*/ 51 h 673"/>
                <a:gd name="T32" fmla="*/ 369 w 376"/>
                <a:gd name="T33" fmla="*/ 59 h 673"/>
                <a:gd name="T34" fmla="*/ 373 w 376"/>
                <a:gd name="T35" fmla="*/ 86 h 673"/>
                <a:gd name="T36" fmla="*/ 314 w 376"/>
                <a:gd name="T37" fmla="*/ 183 h 673"/>
                <a:gd name="T38" fmla="*/ 295 w 376"/>
                <a:gd name="T39" fmla="*/ 211 h 673"/>
                <a:gd name="T40" fmla="*/ 303 w 376"/>
                <a:gd name="T41" fmla="*/ 226 h 673"/>
                <a:gd name="T42" fmla="*/ 376 w 376"/>
                <a:gd name="T43" fmla="*/ 226 h 673"/>
                <a:gd name="T44" fmla="*/ 337 w 376"/>
                <a:gd name="T45" fmla="*/ 319 h 673"/>
                <a:gd name="T46" fmla="*/ 306 w 376"/>
                <a:gd name="T47" fmla="*/ 378 h 673"/>
                <a:gd name="T48" fmla="*/ 292 w 376"/>
                <a:gd name="T49" fmla="*/ 383 h 673"/>
                <a:gd name="T50" fmla="*/ 369 w 376"/>
                <a:gd name="T51" fmla="*/ 393 h 673"/>
                <a:gd name="T52" fmla="*/ 373 w 376"/>
                <a:gd name="T53" fmla="*/ 420 h 673"/>
                <a:gd name="T54" fmla="*/ 311 w 376"/>
                <a:gd name="T55" fmla="*/ 524 h 673"/>
                <a:gd name="T56" fmla="*/ 303 w 376"/>
                <a:gd name="T57" fmla="*/ 545 h 673"/>
                <a:gd name="T58" fmla="*/ 264 w 376"/>
                <a:gd name="T59" fmla="*/ 571 h 673"/>
                <a:gd name="T60" fmla="*/ 235 w 376"/>
                <a:gd name="T61" fmla="*/ 577 h 673"/>
                <a:gd name="T62" fmla="*/ 229 w 376"/>
                <a:gd name="T63" fmla="*/ 673 h 673"/>
                <a:gd name="T64" fmla="*/ 141 w 376"/>
                <a:gd name="T65" fmla="*/ 667 h 673"/>
                <a:gd name="T66" fmla="*/ 134 w 376"/>
                <a:gd name="T67" fmla="*/ 571 h 673"/>
                <a:gd name="T68" fmla="*/ 85 w 376"/>
                <a:gd name="T69" fmla="*/ 549 h 673"/>
                <a:gd name="T70" fmla="*/ 69 w 376"/>
                <a:gd name="T71" fmla="*/ 545 h 673"/>
                <a:gd name="T72" fmla="*/ 42 w 376"/>
                <a:gd name="T73" fmla="*/ 489 h 673"/>
                <a:gd name="T74" fmla="*/ 2 w 376"/>
                <a:gd name="T75" fmla="*/ 417 h 673"/>
                <a:gd name="T76" fmla="*/ 188 w 376"/>
                <a:gd name="T77" fmla="*/ 547 h 673"/>
                <a:gd name="T78" fmla="*/ 188 w 376"/>
                <a:gd name="T79" fmla="*/ 394 h 673"/>
                <a:gd name="T80" fmla="*/ 188 w 376"/>
                <a:gd name="T81" fmla="*/ 547 h 673"/>
                <a:gd name="T82" fmla="*/ 219 w 376"/>
                <a:gd name="T83" fmla="*/ 373 h 673"/>
                <a:gd name="T84" fmla="*/ 256 w 376"/>
                <a:gd name="T85" fmla="*/ 268 h 673"/>
                <a:gd name="T86" fmla="*/ 114 w 376"/>
                <a:gd name="T87" fmla="*/ 323 h 673"/>
                <a:gd name="T88" fmla="*/ 208 w 376"/>
                <a:gd name="T89" fmla="*/ 377 h 673"/>
                <a:gd name="T90" fmla="*/ 265 w 376"/>
                <a:gd name="T91" fmla="*/ 136 h 673"/>
                <a:gd name="T92" fmla="*/ 111 w 376"/>
                <a:gd name="T93" fmla="*/ 13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673">
                  <a:moveTo>
                    <a:pt x="0" y="393"/>
                  </a:moveTo>
                  <a:cubicBezTo>
                    <a:pt x="3" y="393"/>
                    <a:pt x="5" y="393"/>
                    <a:pt x="7" y="393"/>
                  </a:cubicBezTo>
                  <a:cubicBezTo>
                    <a:pt x="31" y="393"/>
                    <a:pt x="54" y="393"/>
                    <a:pt x="78" y="393"/>
                  </a:cubicBezTo>
                  <a:cubicBezTo>
                    <a:pt x="83" y="393"/>
                    <a:pt x="84" y="392"/>
                    <a:pt x="84" y="387"/>
                  </a:cubicBezTo>
                  <a:cubicBezTo>
                    <a:pt x="84" y="377"/>
                    <a:pt x="85" y="378"/>
                    <a:pt x="75" y="378"/>
                  </a:cubicBezTo>
                  <a:cubicBezTo>
                    <a:pt x="73" y="378"/>
                    <a:pt x="71" y="378"/>
                    <a:pt x="69" y="378"/>
                  </a:cubicBezTo>
                  <a:cubicBezTo>
                    <a:pt x="69" y="375"/>
                    <a:pt x="68" y="372"/>
                    <a:pt x="68" y="369"/>
                  </a:cubicBezTo>
                  <a:cubicBezTo>
                    <a:pt x="66" y="350"/>
                    <a:pt x="55" y="335"/>
                    <a:pt x="42" y="322"/>
                  </a:cubicBezTo>
                  <a:cubicBezTo>
                    <a:pt x="32" y="312"/>
                    <a:pt x="22" y="301"/>
                    <a:pt x="15" y="288"/>
                  </a:cubicBezTo>
                  <a:cubicBezTo>
                    <a:pt x="8" y="276"/>
                    <a:pt x="4" y="263"/>
                    <a:pt x="2" y="249"/>
                  </a:cubicBezTo>
                  <a:cubicBezTo>
                    <a:pt x="2" y="242"/>
                    <a:pt x="1" y="234"/>
                    <a:pt x="0" y="226"/>
                  </a:cubicBezTo>
                  <a:cubicBezTo>
                    <a:pt x="3" y="226"/>
                    <a:pt x="5" y="226"/>
                    <a:pt x="7" y="226"/>
                  </a:cubicBezTo>
                  <a:cubicBezTo>
                    <a:pt x="31" y="226"/>
                    <a:pt x="54" y="226"/>
                    <a:pt x="78" y="226"/>
                  </a:cubicBezTo>
                  <a:cubicBezTo>
                    <a:pt x="83" y="226"/>
                    <a:pt x="84" y="225"/>
                    <a:pt x="84" y="220"/>
                  </a:cubicBezTo>
                  <a:cubicBezTo>
                    <a:pt x="84" y="210"/>
                    <a:pt x="85" y="211"/>
                    <a:pt x="75" y="211"/>
                  </a:cubicBezTo>
                  <a:cubicBezTo>
                    <a:pt x="73" y="211"/>
                    <a:pt x="71" y="211"/>
                    <a:pt x="70" y="211"/>
                  </a:cubicBezTo>
                  <a:cubicBezTo>
                    <a:pt x="68" y="203"/>
                    <a:pt x="67" y="196"/>
                    <a:pt x="65" y="189"/>
                  </a:cubicBezTo>
                  <a:cubicBezTo>
                    <a:pt x="61" y="176"/>
                    <a:pt x="52" y="165"/>
                    <a:pt x="42" y="155"/>
                  </a:cubicBezTo>
                  <a:cubicBezTo>
                    <a:pt x="32" y="145"/>
                    <a:pt x="22" y="134"/>
                    <a:pt x="15" y="121"/>
                  </a:cubicBezTo>
                  <a:cubicBezTo>
                    <a:pt x="8" y="109"/>
                    <a:pt x="4" y="96"/>
                    <a:pt x="2" y="81"/>
                  </a:cubicBezTo>
                  <a:cubicBezTo>
                    <a:pt x="2" y="74"/>
                    <a:pt x="1" y="67"/>
                    <a:pt x="0" y="59"/>
                  </a:cubicBezTo>
                  <a:cubicBezTo>
                    <a:pt x="3" y="59"/>
                    <a:pt x="5" y="59"/>
                    <a:pt x="7" y="59"/>
                  </a:cubicBezTo>
                  <a:cubicBezTo>
                    <a:pt x="31" y="59"/>
                    <a:pt x="55" y="59"/>
                    <a:pt x="78" y="59"/>
                  </a:cubicBezTo>
                  <a:cubicBezTo>
                    <a:pt x="82" y="59"/>
                    <a:pt x="84" y="58"/>
                    <a:pt x="86" y="54"/>
                  </a:cubicBezTo>
                  <a:cubicBezTo>
                    <a:pt x="91" y="42"/>
                    <a:pt x="100" y="35"/>
                    <a:pt x="114" y="36"/>
                  </a:cubicBezTo>
                  <a:cubicBezTo>
                    <a:pt x="123" y="36"/>
                    <a:pt x="129" y="35"/>
                    <a:pt x="136" y="26"/>
                  </a:cubicBezTo>
                  <a:cubicBezTo>
                    <a:pt x="145" y="12"/>
                    <a:pt x="161" y="7"/>
                    <a:pt x="177" y="4"/>
                  </a:cubicBezTo>
                  <a:cubicBezTo>
                    <a:pt x="197" y="0"/>
                    <a:pt x="217" y="4"/>
                    <a:pt x="235" y="14"/>
                  </a:cubicBezTo>
                  <a:cubicBezTo>
                    <a:pt x="242" y="18"/>
                    <a:pt x="249" y="24"/>
                    <a:pt x="253" y="31"/>
                  </a:cubicBezTo>
                  <a:cubicBezTo>
                    <a:pt x="255" y="35"/>
                    <a:pt x="258" y="36"/>
                    <a:pt x="262" y="36"/>
                  </a:cubicBezTo>
                  <a:cubicBezTo>
                    <a:pt x="272" y="35"/>
                    <a:pt x="281" y="39"/>
                    <a:pt x="287" y="48"/>
                  </a:cubicBezTo>
                  <a:cubicBezTo>
                    <a:pt x="288" y="49"/>
                    <a:pt x="289" y="51"/>
                    <a:pt x="289" y="51"/>
                  </a:cubicBezTo>
                  <a:cubicBezTo>
                    <a:pt x="290" y="58"/>
                    <a:pt x="294" y="59"/>
                    <a:pt x="301" y="59"/>
                  </a:cubicBezTo>
                  <a:cubicBezTo>
                    <a:pt x="324" y="59"/>
                    <a:pt x="347" y="59"/>
                    <a:pt x="369" y="59"/>
                  </a:cubicBezTo>
                  <a:cubicBezTo>
                    <a:pt x="371" y="59"/>
                    <a:pt x="373" y="59"/>
                    <a:pt x="376" y="59"/>
                  </a:cubicBezTo>
                  <a:cubicBezTo>
                    <a:pt x="375" y="68"/>
                    <a:pt x="374" y="77"/>
                    <a:pt x="373" y="86"/>
                  </a:cubicBezTo>
                  <a:cubicBezTo>
                    <a:pt x="370" y="113"/>
                    <a:pt x="356" y="134"/>
                    <a:pt x="337" y="152"/>
                  </a:cubicBezTo>
                  <a:cubicBezTo>
                    <a:pt x="327" y="161"/>
                    <a:pt x="318" y="170"/>
                    <a:pt x="314" y="183"/>
                  </a:cubicBezTo>
                  <a:cubicBezTo>
                    <a:pt x="310" y="192"/>
                    <a:pt x="308" y="201"/>
                    <a:pt x="306" y="211"/>
                  </a:cubicBezTo>
                  <a:cubicBezTo>
                    <a:pt x="303" y="211"/>
                    <a:pt x="299" y="211"/>
                    <a:pt x="295" y="211"/>
                  </a:cubicBezTo>
                  <a:cubicBezTo>
                    <a:pt x="293" y="211"/>
                    <a:pt x="292" y="212"/>
                    <a:pt x="292" y="215"/>
                  </a:cubicBezTo>
                  <a:cubicBezTo>
                    <a:pt x="292" y="228"/>
                    <a:pt x="290" y="226"/>
                    <a:pt x="303" y="226"/>
                  </a:cubicBezTo>
                  <a:cubicBezTo>
                    <a:pt x="318" y="226"/>
                    <a:pt x="333" y="226"/>
                    <a:pt x="349" y="226"/>
                  </a:cubicBezTo>
                  <a:cubicBezTo>
                    <a:pt x="357" y="226"/>
                    <a:pt x="366" y="226"/>
                    <a:pt x="376" y="226"/>
                  </a:cubicBezTo>
                  <a:cubicBezTo>
                    <a:pt x="375" y="235"/>
                    <a:pt x="374" y="244"/>
                    <a:pt x="373" y="253"/>
                  </a:cubicBezTo>
                  <a:cubicBezTo>
                    <a:pt x="370" y="280"/>
                    <a:pt x="356" y="301"/>
                    <a:pt x="337" y="319"/>
                  </a:cubicBezTo>
                  <a:cubicBezTo>
                    <a:pt x="327" y="328"/>
                    <a:pt x="318" y="338"/>
                    <a:pt x="314" y="350"/>
                  </a:cubicBezTo>
                  <a:cubicBezTo>
                    <a:pt x="310" y="358"/>
                    <a:pt x="308" y="368"/>
                    <a:pt x="306" y="378"/>
                  </a:cubicBezTo>
                  <a:cubicBezTo>
                    <a:pt x="303" y="378"/>
                    <a:pt x="300" y="378"/>
                    <a:pt x="297" y="378"/>
                  </a:cubicBezTo>
                  <a:cubicBezTo>
                    <a:pt x="293" y="378"/>
                    <a:pt x="292" y="379"/>
                    <a:pt x="292" y="383"/>
                  </a:cubicBezTo>
                  <a:cubicBezTo>
                    <a:pt x="292" y="395"/>
                    <a:pt x="290" y="393"/>
                    <a:pt x="302" y="393"/>
                  </a:cubicBezTo>
                  <a:cubicBezTo>
                    <a:pt x="324" y="393"/>
                    <a:pt x="346" y="393"/>
                    <a:pt x="369" y="393"/>
                  </a:cubicBezTo>
                  <a:cubicBezTo>
                    <a:pt x="371" y="393"/>
                    <a:pt x="373" y="393"/>
                    <a:pt x="376" y="393"/>
                  </a:cubicBezTo>
                  <a:cubicBezTo>
                    <a:pt x="375" y="402"/>
                    <a:pt x="374" y="411"/>
                    <a:pt x="373" y="420"/>
                  </a:cubicBezTo>
                  <a:cubicBezTo>
                    <a:pt x="370" y="448"/>
                    <a:pt x="354" y="470"/>
                    <a:pt x="334" y="489"/>
                  </a:cubicBezTo>
                  <a:cubicBezTo>
                    <a:pt x="324" y="499"/>
                    <a:pt x="315" y="510"/>
                    <a:pt x="311" y="524"/>
                  </a:cubicBezTo>
                  <a:cubicBezTo>
                    <a:pt x="309" y="530"/>
                    <a:pt x="308" y="535"/>
                    <a:pt x="308" y="541"/>
                  </a:cubicBezTo>
                  <a:cubicBezTo>
                    <a:pt x="307" y="544"/>
                    <a:pt x="306" y="546"/>
                    <a:pt x="303" y="545"/>
                  </a:cubicBezTo>
                  <a:cubicBezTo>
                    <a:pt x="295" y="544"/>
                    <a:pt x="292" y="547"/>
                    <a:pt x="289" y="555"/>
                  </a:cubicBezTo>
                  <a:cubicBezTo>
                    <a:pt x="285" y="565"/>
                    <a:pt x="276" y="571"/>
                    <a:pt x="264" y="571"/>
                  </a:cubicBezTo>
                  <a:cubicBezTo>
                    <a:pt x="257" y="571"/>
                    <a:pt x="249" y="571"/>
                    <a:pt x="241" y="571"/>
                  </a:cubicBezTo>
                  <a:cubicBezTo>
                    <a:pt x="236" y="571"/>
                    <a:pt x="235" y="572"/>
                    <a:pt x="235" y="577"/>
                  </a:cubicBezTo>
                  <a:cubicBezTo>
                    <a:pt x="235" y="607"/>
                    <a:pt x="235" y="637"/>
                    <a:pt x="235" y="667"/>
                  </a:cubicBezTo>
                  <a:cubicBezTo>
                    <a:pt x="235" y="671"/>
                    <a:pt x="234" y="673"/>
                    <a:pt x="229" y="673"/>
                  </a:cubicBezTo>
                  <a:cubicBezTo>
                    <a:pt x="202" y="673"/>
                    <a:pt x="174" y="673"/>
                    <a:pt x="147" y="673"/>
                  </a:cubicBezTo>
                  <a:cubicBezTo>
                    <a:pt x="142" y="673"/>
                    <a:pt x="141" y="672"/>
                    <a:pt x="141" y="667"/>
                  </a:cubicBezTo>
                  <a:cubicBezTo>
                    <a:pt x="141" y="637"/>
                    <a:pt x="141" y="607"/>
                    <a:pt x="141" y="578"/>
                  </a:cubicBezTo>
                  <a:cubicBezTo>
                    <a:pt x="141" y="571"/>
                    <a:pt x="141" y="571"/>
                    <a:pt x="134" y="571"/>
                  </a:cubicBezTo>
                  <a:cubicBezTo>
                    <a:pt x="127" y="571"/>
                    <a:pt x="119" y="571"/>
                    <a:pt x="112" y="571"/>
                  </a:cubicBezTo>
                  <a:cubicBezTo>
                    <a:pt x="99" y="571"/>
                    <a:pt x="88" y="562"/>
                    <a:pt x="85" y="549"/>
                  </a:cubicBezTo>
                  <a:cubicBezTo>
                    <a:pt x="84" y="546"/>
                    <a:pt x="82" y="545"/>
                    <a:pt x="80" y="545"/>
                  </a:cubicBezTo>
                  <a:cubicBezTo>
                    <a:pt x="76" y="545"/>
                    <a:pt x="73" y="545"/>
                    <a:pt x="69" y="545"/>
                  </a:cubicBezTo>
                  <a:cubicBezTo>
                    <a:pt x="68" y="538"/>
                    <a:pt x="67" y="531"/>
                    <a:pt x="65" y="524"/>
                  </a:cubicBezTo>
                  <a:cubicBezTo>
                    <a:pt x="61" y="510"/>
                    <a:pt x="52" y="500"/>
                    <a:pt x="42" y="489"/>
                  </a:cubicBezTo>
                  <a:cubicBezTo>
                    <a:pt x="32" y="479"/>
                    <a:pt x="22" y="469"/>
                    <a:pt x="15" y="456"/>
                  </a:cubicBezTo>
                  <a:cubicBezTo>
                    <a:pt x="8" y="443"/>
                    <a:pt x="4" y="430"/>
                    <a:pt x="2" y="417"/>
                  </a:cubicBezTo>
                  <a:cubicBezTo>
                    <a:pt x="2" y="409"/>
                    <a:pt x="1" y="402"/>
                    <a:pt x="0" y="393"/>
                  </a:cubicBezTo>
                  <a:close/>
                  <a:moveTo>
                    <a:pt x="188" y="547"/>
                  </a:moveTo>
                  <a:cubicBezTo>
                    <a:pt x="229" y="548"/>
                    <a:pt x="265" y="513"/>
                    <a:pt x="265" y="470"/>
                  </a:cubicBezTo>
                  <a:cubicBezTo>
                    <a:pt x="265" y="428"/>
                    <a:pt x="231" y="394"/>
                    <a:pt x="188" y="394"/>
                  </a:cubicBezTo>
                  <a:cubicBezTo>
                    <a:pt x="147" y="393"/>
                    <a:pt x="111" y="427"/>
                    <a:pt x="111" y="470"/>
                  </a:cubicBezTo>
                  <a:cubicBezTo>
                    <a:pt x="111" y="513"/>
                    <a:pt x="147" y="548"/>
                    <a:pt x="188" y="547"/>
                  </a:cubicBezTo>
                  <a:close/>
                  <a:moveTo>
                    <a:pt x="208" y="377"/>
                  </a:moveTo>
                  <a:cubicBezTo>
                    <a:pt x="215" y="375"/>
                    <a:pt x="219" y="373"/>
                    <a:pt x="219" y="373"/>
                  </a:cubicBezTo>
                  <a:cubicBezTo>
                    <a:pt x="226" y="370"/>
                    <a:pt x="226" y="370"/>
                    <a:pt x="226" y="370"/>
                  </a:cubicBezTo>
                  <a:cubicBezTo>
                    <a:pt x="262" y="349"/>
                    <a:pt x="275" y="305"/>
                    <a:pt x="256" y="268"/>
                  </a:cubicBezTo>
                  <a:cubicBezTo>
                    <a:pt x="238" y="233"/>
                    <a:pt x="196" y="217"/>
                    <a:pt x="159" y="232"/>
                  </a:cubicBezTo>
                  <a:cubicBezTo>
                    <a:pt x="124" y="247"/>
                    <a:pt x="103" y="286"/>
                    <a:pt x="114" y="323"/>
                  </a:cubicBezTo>
                  <a:cubicBezTo>
                    <a:pt x="122" y="353"/>
                    <a:pt x="142" y="371"/>
                    <a:pt x="172" y="378"/>
                  </a:cubicBezTo>
                  <a:cubicBezTo>
                    <a:pt x="184" y="381"/>
                    <a:pt x="202" y="379"/>
                    <a:pt x="208" y="377"/>
                  </a:cubicBezTo>
                  <a:close/>
                  <a:moveTo>
                    <a:pt x="188" y="213"/>
                  </a:moveTo>
                  <a:cubicBezTo>
                    <a:pt x="229" y="214"/>
                    <a:pt x="265" y="179"/>
                    <a:pt x="265" y="136"/>
                  </a:cubicBezTo>
                  <a:cubicBezTo>
                    <a:pt x="265" y="94"/>
                    <a:pt x="230" y="60"/>
                    <a:pt x="188" y="60"/>
                  </a:cubicBezTo>
                  <a:cubicBezTo>
                    <a:pt x="146" y="60"/>
                    <a:pt x="111" y="94"/>
                    <a:pt x="111" y="136"/>
                  </a:cubicBezTo>
                  <a:cubicBezTo>
                    <a:pt x="111" y="179"/>
                    <a:pt x="147" y="214"/>
                    <a:pt x="188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6C40BE-90B0-4FE1-9953-676655278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2364207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4D473F-CD5B-4C61-8043-D4593D591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7" y="3162799"/>
              <a:ext cx="574215" cy="5718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57DED3-429B-4AEA-BB84-DE875760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24" y="3973644"/>
              <a:ext cx="574215" cy="57180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5690656-1CC8-44CE-8330-7495ABFEC2C7}"/>
              </a:ext>
            </a:extLst>
          </p:cNvPr>
          <p:cNvSpPr txBox="1"/>
          <p:nvPr/>
        </p:nvSpPr>
        <p:spPr>
          <a:xfrm>
            <a:off x="1059488" y="2240632"/>
            <a:ext cx="3698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Comando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errato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nel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file iBench.bat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 dirty="0">
              <a:solidFill>
                <a:schemeClr val="bg1"/>
              </a:solidFill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  <a:p>
            <a:pPr lvl="0" algn="ctr">
              <a:defRPr/>
            </a:pPr>
            <a:r>
              <a:rPr lang="it-IT" i="1" dirty="0">
                <a:solidFill>
                  <a:schemeClr val="bg1"/>
                </a:solidFill>
                <a:latin typeface="Open Sans" panose="020B0606030504020204"/>
              </a:rPr>
              <a:t>java -Xmx4096m -</a:t>
            </a:r>
            <a:r>
              <a:rPr lang="it-IT" i="1" dirty="0" err="1">
                <a:solidFill>
                  <a:schemeClr val="bg1"/>
                </a:solidFill>
                <a:latin typeface="Open Sans" panose="020B0606030504020204"/>
              </a:rPr>
              <a:t>jar</a:t>
            </a:r>
            <a:r>
              <a:rPr lang="it-IT" i="1" dirty="0">
                <a:solidFill>
                  <a:schemeClr val="bg1"/>
                </a:solidFill>
                <a:latin typeface="Open Sans" panose="020B0606030504020204"/>
              </a:rPr>
              <a:t> ibench-fat.jar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00D497-784D-4178-B466-DBB6D783F6B0}"/>
              </a:ext>
            </a:extLst>
          </p:cNvPr>
          <p:cNvSpPr txBox="1"/>
          <p:nvPr/>
        </p:nvSpPr>
        <p:spPr>
          <a:xfrm>
            <a:off x="7092427" y="2240631"/>
            <a:ext cx="413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Correzione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 commando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 dirty="0">
              <a:solidFill>
                <a:schemeClr val="bg1"/>
              </a:solidFill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  <a:p>
            <a:pPr lvl="0" algn="ctr">
              <a:defRPr/>
            </a:pPr>
            <a:r>
              <a:rPr lang="it-IT" i="1" dirty="0">
                <a:solidFill>
                  <a:schemeClr val="bg1"/>
                </a:solidFill>
                <a:latin typeface="Open Sans" panose="020B0606030504020204"/>
              </a:rPr>
              <a:t>java.exe -</a:t>
            </a:r>
            <a:r>
              <a:rPr lang="it-IT" i="1" dirty="0" err="1">
                <a:solidFill>
                  <a:schemeClr val="bg1"/>
                </a:solidFill>
                <a:latin typeface="Open Sans" panose="020B0606030504020204"/>
              </a:rPr>
              <a:t>jar</a:t>
            </a:r>
            <a:r>
              <a:rPr lang="it-IT" i="1" dirty="0">
                <a:solidFill>
                  <a:schemeClr val="bg1"/>
                </a:solidFill>
                <a:latin typeface="Open Sans" panose="020B0606030504020204"/>
              </a:rPr>
              <a:t> ibench-fat.jar -c %2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8A8CFC-6F46-4A16-819F-E2F1CDF942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2267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14471</TotalTime>
  <Words>1000</Words>
  <Application>Microsoft Office PowerPoint</Application>
  <PresentationFormat>Widescreen</PresentationFormat>
  <Paragraphs>211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Noto Sans</vt:lpstr>
      <vt:lpstr>Open Sans</vt:lpstr>
      <vt:lpstr>Office Theme</vt:lpstr>
      <vt:lpstr>Utilizzo di CoDIT con schemi di grandi dimensioni e Studio di usabilità degli operatori iconici di CoDIT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Roberta</cp:lastModifiedBy>
  <cp:revision>1067</cp:revision>
  <dcterms:created xsi:type="dcterms:W3CDTF">2017-12-05T16:25:52Z</dcterms:created>
  <dcterms:modified xsi:type="dcterms:W3CDTF">2019-12-13T15:17:30Z</dcterms:modified>
</cp:coreProperties>
</file>