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D57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39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4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82C4-960D-4B04-AC22-7149D5978FD9}" type="datetimeFigureOut">
              <a:rPr lang="en-US" smtClean="0"/>
              <a:t>2018-05-29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19FEB-69E3-424C-9C8B-9AA9FDAC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398" y="206481"/>
            <a:ext cx="1557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6415" y="1987326"/>
            <a:ext cx="2798004" cy="914400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60396" y="1987326"/>
            <a:ext cx="2798004" cy="914400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6414" y="3391647"/>
            <a:ext cx="2798004" cy="914400"/>
          </a:xfrm>
          <a:prstGeom prst="roundRect">
            <a:avLst>
              <a:gd name="adj" fmla="val 3823"/>
            </a:avLst>
          </a:prstGeom>
          <a:noFill/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(JSP,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ASP.NET,…)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60396" y="3391647"/>
            <a:ext cx="2798004" cy="914400"/>
          </a:xfrm>
          <a:prstGeom prst="roundRect">
            <a:avLst>
              <a:gd name="adj" fmla="val 3823"/>
            </a:avLst>
          </a:prstGeom>
          <a:noFill/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Java, C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#,…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55244" y="4780952"/>
            <a:ext cx="5214007" cy="914400"/>
          </a:xfrm>
          <a:prstGeom prst="roundRect">
            <a:avLst>
              <a:gd name="adj" fmla="val 3823"/>
            </a:avLst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Account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ac=new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Account()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43753" y="4780952"/>
            <a:ext cx="541518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"text" </a:t>
            </a:r>
            <a:r>
              <a:rPr lang="en-US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“account"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55992" y="2895601"/>
            <a:ext cx="3678848" cy="1767540"/>
          </a:xfrm>
          <a:prstGeom prst="roundRect">
            <a:avLst>
              <a:gd name="adj" fmla="val 3823"/>
            </a:avLst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5050" y="2895601"/>
            <a:ext cx="3678848" cy="1767540"/>
          </a:xfrm>
          <a:prstGeom prst="roundRect">
            <a:avLst>
              <a:gd name="adj" fmla="val 3823"/>
            </a:avLst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96414" y="1353374"/>
            <a:ext cx="2798004" cy="914400"/>
          </a:xfrm>
          <a:prstGeom prst="roundRect">
            <a:avLst>
              <a:gd name="adj" fmla="val 3823"/>
            </a:avLst>
          </a:prstGeom>
          <a:noFill/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95472" y="1353374"/>
            <a:ext cx="2798004" cy="914400"/>
          </a:xfrm>
          <a:prstGeom prst="roundRect">
            <a:avLst>
              <a:gd name="adj" fmla="val 3823"/>
            </a:avLst>
          </a:prstGeom>
          <a:noFill/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66070" y="1642522"/>
            <a:ext cx="2798004" cy="914400"/>
          </a:xfrm>
          <a:prstGeom prst="roundRect">
            <a:avLst>
              <a:gd name="adj" fmla="val 3823"/>
            </a:avLst>
          </a:prstGeom>
          <a:noFill/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Controller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servlet</a:t>
            </a:r>
            <a:endParaRPr lang="en-US" sz="3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4418" y="6008004"/>
            <a:ext cx="1672339" cy="522073"/>
          </a:xfrm>
          <a:prstGeom prst="roundRect">
            <a:avLst>
              <a:gd name="adj" fmla="val 38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4" grpId="0" animBg="1"/>
      <p:bldP spid="14" grpId="1" animBg="1"/>
      <p:bldP spid="19" grpId="0" animBg="1"/>
      <p:bldP spid="19" grpId="1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8328" y="251453"/>
            <a:ext cx="1733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8011" y="1172561"/>
            <a:ext cx="2798004" cy="914400"/>
          </a:xfrm>
          <a:prstGeom prst="roundRect">
            <a:avLst>
              <a:gd name="adj" fmla="val 3823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Client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22222" y="1082450"/>
            <a:ext cx="2798004" cy="914400"/>
          </a:xfrm>
          <a:prstGeom prst="roundRect">
            <a:avLst>
              <a:gd name="adj" fmla="val 3823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437" y="3124191"/>
            <a:ext cx="1909187" cy="565077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59477" y="5713380"/>
            <a:ext cx="1672339" cy="522073"/>
          </a:xfrm>
          <a:prstGeom prst="roundRect">
            <a:avLst>
              <a:gd name="adj" fmla="val 382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09235" y="3124190"/>
            <a:ext cx="1909187" cy="565077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78989" y="1996850"/>
            <a:ext cx="4725162" cy="34465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$http({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//or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model,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en-US" sz="1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:{id:1,name:</a:t>
            </a:r>
            <a:r>
              <a:rPr lang="en-US" altLang="en-US" sz="14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"abc"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errResponse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errResponse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0" grpId="0" animBg="1"/>
      <p:bldP spid="26" grpId="0" animBg="1"/>
      <p:bldP spid="1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5228" y="264153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537" y="1765276"/>
            <a:ext cx="2208263" cy="889009"/>
          </a:xfrm>
          <a:prstGeom prst="roundRect">
            <a:avLst>
              <a:gd name="adj" fmla="val 3823"/>
            </a:avLst>
          </a:prstGeom>
          <a:solidFill>
            <a:srgbClr val="C00000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AngularJS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17981" y="1765276"/>
            <a:ext cx="2208263" cy="889009"/>
          </a:xfrm>
          <a:prstGeom prst="roundRect">
            <a:avLst>
              <a:gd name="adj" fmla="val 3823"/>
            </a:avLst>
          </a:prstGeom>
          <a:solidFill>
            <a:srgbClr val="C00000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Angular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71537" y="2959076"/>
            <a:ext cx="2208264" cy="1219224"/>
          </a:xfrm>
          <a:prstGeom prst="roundRect">
            <a:avLst>
              <a:gd name="adj" fmla="val 3823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17981" y="2959076"/>
            <a:ext cx="2208263" cy="1219224"/>
          </a:xfrm>
          <a:prstGeom prst="roundRect">
            <a:avLst>
              <a:gd name="adj" fmla="val 3823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2+</a:t>
            </a:r>
          </a:p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TypeScript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0073" y="4381428"/>
            <a:ext cx="3875023" cy="1549472"/>
          </a:xfrm>
          <a:prstGeom prst="roundRect">
            <a:avLst>
              <a:gd name="adj" fmla="val 38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</a:p>
          <a:p>
            <a:endParaRPr lang="en-US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homeCtrl.js</a:t>
            </a:r>
            <a:endParaRPr lang="en-US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homeService.js</a:t>
            </a:r>
            <a:endParaRPr lang="en-US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home.html</a:t>
            </a:r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66000" y="4381428"/>
            <a:ext cx="3924300" cy="1549472"/>
          </a:xfrm>
          <a:prstGeom prst="roundRect">
            <a:avLst>
              <a:gd name="adj" fmla="val 38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app.module.ts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app.component.spec.ts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app.component.ts</a:t>
            </a:r>
            <a:endParaRPr lang="en-US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app.component.html</a:t>
            </a:r>
          </a:p>
          <a:p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app.component.css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5" grpId="0" animBg="1"/>
      <p:bldP spid="12" grpId="0"/>
      <p:bldP spid="14" grpId="0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001"/>
            <a:ext cx="242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File Structure</a:t>
            </a:r>
            <a:endParaRPr lang="en-US" sz="105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97" y="453719"/>
            <a:ext cx="9466294" cy="1159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97" y="1420077"/>
            <a:ext cx="9466294" cy="157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7" y="2882494"/>
            <a:ext cx="9466294" cy="38879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757041" y="723166"/>
            <a:ext cx="761170" cy="7611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69280" y="4871733"/>
            <a:ext cx="761170" cy="7611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6015 0.14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729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324 L 0.07605 0.03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9610" y="114278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963" y="2796368"/>
            <a:ext cx="2208263" cy="889009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60407" y="2796368"/>
            <a:ext cx="2208263" cy="889009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($scope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18498" y="1056446"/>
            <a:ext cx="2208263" cy="889009"/>
          </a:xfrm>
          <a:prstGeom prst="roundRect">
            <a:avLst>
              <a:gd name="adj" fmla="val 3823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Controller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>
            <a:stCxn id="9" idx="1"/>
            <a:endCxn id="10" idx="0"/>
          </p:cNvCxnSpPr>
          <p:nvPr/>
        </p:nvCxnSpPr>
        <p:spPr>
          <a:xfrm flipH="1">
            <a:off x="1848095" y="1500951"/>
            <a:ext cx="3170403" cy="1295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3"/>
            <a:endCxn id="9" idx="2"/>
          </p:cNvCxnSpPr>
          <p:nvPr/>
        </p:nvCxnSpPr>
        <p:spPr>
          <a:xfrm flipV="1">
            <a:off x="2952226" y="1945455"/>
            <a:ext cx="3170404" cy="1295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5" idx="0"/>
          </p:cNvCxnSpPr>
          <p:nvPr/>
        </p:nvCxnSpPr>
        <p:spPr>
          <a:xfrm>
            <a:off x="7226761" y="1500951"/>
            <a:ext cx="2737778" cy="1295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9" idx="2"/>
          </p:cNvCxnSpPr>
          <p:nvPr/>
        </p:nvCxnSpPr>
        <p:spPr>
          <a:xfrm flipH="1" flipV="1">
            <a:off x="6122630" y="1945455"/>
            <a:ext cx="2737777" cy="1295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062" y="4091785"/>
            <a:ext cx="5238974" cy="24703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"text"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ng-model=</a:t>
            </a:r>
            <a:r>
              <a:rPr lang="en-US" alt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model_1" 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input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type=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"text"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ng-model=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model_2" 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75643" y="4091785"/>
            <a:ext cx="6468035" cy="24703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.controller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homeCtrl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($scope)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self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model_1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58383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458383"/>
                </a:solidFill>
                <a:latin typeface="Consolas" panose="020B0609020204030204" pitchFamily="49" charset="0"/>
              </a:rPr>
              <a:t>   self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model_2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'ABC'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5" grpId="0" animBg="1"/>
      <p:bldP spid="9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97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Consolas</vt:lpstr>
      <vt:lpstr>Segoe UI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rohollah ghanbari</dc:creator>
  <cp:lastModifiedBy>rohollah ghanbari</cp:lastModifiedBy>
  <cp:revision>29</cp:revision>
  <dcterms:created xsi:type="dcterms:W3CDTF">2018-05-27T13:20:12Z</dcterms:created>
  <dcterms:modified xsi:type="dcterms:W3CDTF">2018-05-29T15:09:24Z</dcterms:modified>
</cp:coreProperties>
</file>