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5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92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1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1DD0F5-100C-4836-8F28-16369B8CF4C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636F830-567D-4206-AAEE-4E69B6640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8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FB41-3F41-49BE-8C72-0D096FF4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7556"/>
          </a:xfrm>
        </p:spPr>
        <p:txBody>
          <a:bodyPr>
            <a:noAutofit/>
          </a:bodyPr>
          <a:lstStyle/>
          <a:p>
            <a:br>
              <a:rPr lang="en-US" sz="4400" dirty="0"/>
            </a:br>
            <a:r>
              <a:rPr lang="en-US" sz="4400" dirty="0"/>
              <a:t> </a:t>
            </a:r>
            <a:r>
              <a:rPr lang="en-US" sz="4400" b="1" dirty="0"/>
              <a:t>DATA VISUALISATION PROJECT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B4EB9-349B-4457-A492-46C732201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Harini-18BCE1010</a:t>
            </a:r>
            <a:br>
              <a:rPr lang="en-US" sz="2000" dirty="0"/>
            </a:br>
            <a:r>
              <a:rPr lang="en-US" sz="2000" dirty="0"/>
              <a:t>      Shraddha-18BCE1070</a:t>
            </a:r>
            <a:br>
              <a:rPr lang="en-US" sz="2000" dirty="0"/>
            </a:br>
            <a:r>
              <a:rPr lang="en-US" sz="2000" dirty="0"/>
              <a:t>Aanya-18BCE1067</a:t>
            </a:r>
          </a:p>
        </p:txBody>
      </p:sp>
    </p:spTree>
    <p:extLst>
      <p:ext uri="{BB962C8B-B14F-4D97-AF65-F5344CB8AC3E}">
        <p14:creationId xmlns:p14="http://schemas.microsoft.com/office/powerpoint/2010/main" val="152635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FDCA-4B9C-4098-9849-29F813EE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</a:t>
            </a:r>
            <a:r>
              <a:rPr lang="en-US" sz="6000" b="1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8ED3-0E72-4354-A922-003FD846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</a:t>
            </a:r>
            <a:r>
              <a:rPr lang="en-US" sz="4000" dirty="0" err="1"/>
              <a:t>Visualising</a:t>
            </a:r>
            <a:r>
              <a:rPr lang="en-US" sz="4000" dirty="0"/>
              <a:t> occurrence of diabetes.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99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5FFA-831E-4524-AE83-520A2F9E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    Objective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18A9-7F03-42CF-918B-009E357E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To visualize and compare different prediction models to predict occurrence of diabetes in pregnant women.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984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30F0-C4FD-4B49-9331-B81080A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007"/>
            <a:ext cx="10515600" cy="1086681"/>
          </a:xfrm>
        </p:spPr>
        <p:txBody>
          <a:bodyPr>
            <a:noAutofit/>
          </a:bodyPr>
          <a:lstStyle/>
          <a:p>
            <a:r>
              <a:rPr lang="en-US" sz="5400" b="1" dirty="0"/>
              <a:t>Problem definition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2A7F-C09F-468E-8D57-9CF0CBCF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is a problem that lot of pregnant women are facing so we are collecting the data based on previous occurrences and applying different prediction models on </a:t>
            </a:r>
            <a:r>
              <a:rPr lang="en-US" dirty="0" err="1"/>
              <a:t>it.There</a:t>
            </a:r>
            <a:r>
              <a:rPr lang="en-US" dirty="0"/>
              <a:t> are many factors that may cause the occurrence of diabetes like </a:t>
            </a:r>
            <a:r>
              <a:rPr lang="en-US" dirty="0" err="1"/>
              <a:t>no.of</a:t>
            </a:r>
            <a:r>
              <a:rPr lang="en-US" dirty="0"/>
              <a:t> </a:t>
            </a:r>
            <a:r>
              <a:rPr lang="en-US" dirty="0" err="1"/>
              <a:t>pregnancies,blood</a:t>
            </a:r>
            <a:r>
              <a:rPr lang="en-US" dirty="0"/>
              <a:t> </a:t>
            </a:r>
            <a:r>
              <a:rPr lang="en-US" dirty="0" err="1"/>
              <a:t>pressure,glucose</a:t>
            </a:r>
            <a:r>
              <a:rPr lang="en-US" dirty="0"/>
              <a:t> ,BMI and </a:t>
            </a:r>
            <a:r>
              <a:rPr lang="en-US" dirty="0" err="1"/>
              <a:t>age.A</a:t>
            </a:r>
            <a:r>
              <a:rPr lang="en-US" dirty="0"/>
              <a:t> comparison of the accuracies of the different prediction models is also done to find the most apt model for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0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3BA1-0D24-4995-85CB-E61D2B51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6CBD-B5C6-4179-A1A3-465F38D6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861"/>
            <a:ext cx="10515600" cy="43371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Python is used for the project.</a:t>
            </a:r>
          </a:p>
          <a:p>
            <a:pPr lvl="0"/>
            <a:r>
              <a:rPr lang="en-US" dirty="0"/>
              <a:t>Plotting techniques- For </a:t>
            </a:r>
            <a:r>
              <a:rPr lang="en-US" dirty="0" err="1"/>
              <a:t>plotting,use</a:t>
            </a:r>
            <a:r>
              <a:rPr lang="en-US" dirty="0"/>
              <a:t> library named </a:t>
            </a:r>
            <a:r>
              <a:rPr lang="en-US" dirty="0" err="1"/>
              <a:t>matplotlib.Histogram</a:t>
            </a:r>
            <a:r>
              <a:rPr lang="en-US" dirty="0"/>
              <a:t> and </a:t>
            </a:r>
            <a:r>
              <a:rPr lang="en-US" dirty="0" err="1"/>
              <a:t>barplot</a:t>
            </a:r>
            <a:r>
              <a:rPr lang="en-US" dirty="0"/>
              <a:t> will be used.</a:t>
            </a:r>
          </a:p>
          <a:p>
            <a:pPr lvl="0"/>
            <a:r>
              <a:rPr lang="en-US" dirty="0"/>
              <a:t> Data cleaning techniques- For the records that have 0 or </a:t>
            </a:r>
            <a:r>
              <a:rPr lang="en-US" dirty="0" err="1"/>
              <a:t>NaN</a:t>
            </a:r>
            <a:r>
              <a:rPr lang="en-US" dirty="0"/>
              <a:t>(where they have no meaning) , we will replace it by the median of that particular column.</a:t>
            </a:r>
          </a:p>
          <a:p>
            <a:pPr lvl="0"/>
            <a:r>
              <a:rPr lang="en-US" dirty="0"/>
              <a:t>Data splitting- Split data using stratify function ,which splits the data based on a particular column value ,ensuring that the outcome doesn’t vary every time the code is run.</a:t>
            </a:r>
          </a:p>
          <a:p>
            <a:pPr lvl="0"/>
            <a:r>
              <a:rPr lang="en-US" dirty="0"/>
              <a:t>Training and testing- Here we compare multiple algorithms such as </a:t>
            </a:r>
            <a:r>
              <a:rPr lang="en-US" dirty="0" err="1"/>
              <a:t>KNN,Naïve</a:t>
            </a:r>
            <a:r>
              <a:rPr lang="en-US" dirty="0"/>
              <a:t> Bayes and Logistic regression model.</a:t>
            </a:r>
          </a:p>
          <a:p>
            <a:r>
              <a:rPr lang="en-US" dirty="0"/>
              <a:t>KNN model:  The K-nearest neighbors (KNN) algorithm is a type of supervised machine learning algorithms. It is a lazy learning algorithm and  it uses all of the data for training while classifying a new data point or instance.</a:t>
            </a:r>
          </a:p>
          <a:p>
            <a:r>
              <a:rPr lang="en-US" dirty="0"/>
              <a:t> Naïve </a:t>
            </a:r>
            <a:r>
              <a:rPr lang="en-US" dirty="0" err="1"/>
              <a:t>bayes</a:t>
            </a:r>
            <a:r>
              <a:rPr lang="en-US" dirty="0"/>
              <a:t>:  This model makes use of Bayes theorem finding the probability of an event occurring given the probability of another event that has already occurred.</a:t>
            </a:r>
          </a:p>
          <a:p>
            <a:r>
              <a:rPr lang="en-US" dirty="0"/>
              <a:t>      Logistic Regression:  It is basically a supervised classification algorithm used to assign observations to a discrete set of classes ,it assumes  a linear relationship between the input variables and the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A852-D62B-41C9-9701-B21B8392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Outcome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7FC5-A0C4-4B00-9845-A1D7E154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Bsed</a:t>
            </a:r>
            <a:r>
              <a:rPr lang="en-US" sz="3200" dirty="0"/>
              <a:t> on accuracy score and visualization </a:t>
            </a:r>
            <a:r>
              <a:rPr lang="en-US" sz="3200" dirty="0" err="1"/>
              <a:t>output,the</a:t>
            </a:r>
            <a:r>
              <a:rPr lang="en-US" sz="3200" dirty="0"/>
              <a:t> best prediction model is determined.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055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</TotalTime>
  <Words>351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  DATA VISUALISATION PROJECT </vt:lpstr>
      <vt:lpstr>        Title</vt:lpstr>
      <vt:lpstr>    Objective</vt:lpstr>
      <vt:lpstr>Problem definition </vt:lpstr>
      <vt:lpstr>Techniques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VISUALISATION PROJECT </dc:title>
  <dc:creator>Aanya Jain</dc:creator>
  <cp:lastModifiedBy>Aanya Jain</cp:lastModifiedBy>
  <cp:revision>1</cp:revision>
  <dcterms:created xsi:type="dcterms:W3CDTF">2019-12-10T06:28:46Z</dcterms:created>
  <dcterms:modified xsi:type="dcterms:W3CDTF">2019-12-10T06:34:46Z</dcterms:modified>
</cp:coreProperties>
</file>