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6F27-685E-4199-AC31-EFF84B819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76002-752B-4F92-B7E5-9195273E9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43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7F8A-849B-4C49-AAB3-AE226A30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 5 ( Message Digest 5)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956A-86AE-4409-B120-43883A727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cryptographic hash algorithm</a:t>
            </a:r>
            <a:r>
              <a:rPr lang="en-IN" dirty="0"/>
              <a:t> that can be used to create a 128-bit string value from an arbitrary length string</a:t>
            </a:r>
          </a:p>
          <a:p>
            <a:r>
              <a:rPr lang="en-IN" dirty="0"/>
              <a:t>Most commonly used to verify the integrity of files</a:t>
            </a:r>
          </a:p>
          <a:p>
            <a:r>
              <a:rPr lang="en-IN" dirty="0"/>
              <a:t>Designed by R. </a:t>
            </a:r>
            <a:r>
              <a:rPr lang="en-IN" dirty="0" err="1"/>
              <a:t>Rivest</a:t>
            </a:r>
            <a:r>
              <a:rPr lang="en-IN" dirty="0"/>
              <a:t> based on Markel-</a:t>
            </a:r>
            <a:r>
              <a:rPr lang="en-IN" dirty="0" err="1"/>
              <a:t>Damgard</a:t>
            </a:r>
            <a:r>
              <a:rPr lang="en-IN" dirty="0"/>
              <a:t> construction for building collision resistance cryptographic hash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5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FACC-322A-4C67-85D7-B9201C33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MD5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23D3-2D2E-49AE-B196-4BAD6513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method, original file is padded and split into N equal sized block and compute a 128 bit hash value of the entire message through chaining. </a:t>
            </a:r>
          </a:p>
          <a:p>
            <a:r>
              <a:rPr lang="en-US" dirty="0"/>
              <a:t>For better readability, it is often represented in hexadecimal notations.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962ED0-5A6E-4D60-A818-69B11771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32" y="3542989"/>
            <a:ext cx="4893736" cy="217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6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8FA9-731A-4731-ABC3-A286512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3B67B-6935-4217-A0D6-BFE5A782E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diagram, the one-way compression function is denoted by f and transforms two fixed length inputs to an output of the same size as one of the inputs.</a:t>
            </a:r>
          </a:p>
          <a:p>
            <a:r>
              <a:rPr lang="en-US" dirty="0"/>
              <a:t>The algorithm starts with an initial value, the initialization vector(IV). The IV is a fixed value.</a:t>
            </a:r>
          </a:p>
          <a:p>
            <a:r>
              <a:rPr lang="en-US" dirty="0"/>
              <a:t>For each message block, the compression function f takes the result so far, combines it with the message block and produces an intermediate result. </a:t>
            </a:r>
          </a:p>
          <a:p>
            <a:r>
              <a:rPr lang="en-US" dirty="0"/>
              <a:t>The last block is padded with zeros as needed and bits representing the length of the entire message are appended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47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7950-6257-46DA-8B97-46F9A678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 (Secure Hash Algorithms)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9684-111D-487A-A7A6-225EB3BE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that consists of bitwise operations, modular additions and compression functions.</a:t>
            </a:r>
          </a:p>
          <a:p>
            <a:r>
              <a:rPr lang="en-US" dirty="0"/>
              <a:t>The has function produces a fixed-size string that looks nothing like the original.</a:t>
            </a:r>
          </a:p>
          <a:p>
            <a:r>
              <a:rPr lang="en-US" b="1" dirty="0"/>
              <a:t>SHA-0: </a:t>
            </a:r>
            <a:r>
              <a:rPr lang="en-US" dirty="0"/>
              <a:t>The original version of the 160-bit hash function published in 1993. </a:t>
            </a:r>
          </a:p>
          <a:p>
            <a:r>
              <a:rPr lang="en-US" b="1" dirty="0"/>
              <a:t>SHA-1: </a:t>
            </a:r>
            <a:r>
              <a:rPr lang="en-US" dirty="0"/>
              <a:t>A 160 bit hash function which resembles the earlier MD5 algorithm.</a:t>
            </a:r>
          </a:p>
          <a:p>
            <a:r>
              <a:rPr lang="en-US" b="1" dirty="0"/>
              <a:t>SHA-2: </a:t>
            </a:r>
            <a:r>
              <a:rPr lang="en-US" dirty="0"/>
              <a:t>A family of two similar hash function with different block sizes, known as SHA-256 and SHA-512.</a:t>
            </a:r>
          </a:p>
          <a:p>
            <a:r>
              <a:rPr lang="en-US" b="1" dirty="0"/>
              <a:t>SHA-256 </a:t>
            </a:r>
            <a:r>
              <a:rPr lang="en-US" dirty="0"/>
              <a:t>uses 32-byte words whereas </a:t>
            </a:r>
            <a:r>
              <a:rPr lang="en-US" b="1" dirty="0"/>
              <a:t>SHA-512 </a:t>
            </a:r>
            <a:r>
              <a:rPr lang="en-US" dirty="0"/>
              <a:t>uses 64-byte words.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41562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{30A57599-DC3C-43B0-9AE0-882C7BEBB57C}tf10001105</Template>
  <TotalTime>42</TotalTime>
  <Words>288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Hash functions</vt:lpstr>
      <vt:lpstr>MD 5 ( Message Digest 5)</vt:lpstr>
      <vt:lpstr>MD5 ALGORITHM</vt:lpstr>
      <vt:lpstr>PowerPoint Presentation</vt:lpstr>
      <vt:lpstr>SHA (Secure Hash Algorithms)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functions</dc:title>
  <dc:creator>Harini R</dc:creator>
  <cp:lastModifiedBy>Harini R</cp:lastModifiedBy>
  <cp:revision>5</cp:revision>
  <dcterms:created xsi:type="dcterms:W3CDTF">2021-02-18T08:49:32Z</dcterms:created>
  <dcterms:modified xsi:type="dcterms:W3CDTF">2021-02-18T09:57:53Z</dcterms:modified>
</cp:coreProperties>
</file>