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19" autoAdjust="0"/>
  </p:normalViewPr>
  <p:slideViewPr>
    <p:cSldViewPr snapToGrid="0">
      <p:cViewPr varScale="1">
        <p:scale>
          <a:sx n="101" d="100"/>
          <a:sy n="101" d="100"/>
        </p:scale>
        <p:origin x="419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Project Review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R. Harini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18BCE1010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stairs, hand rail, and abstract object along the wall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2B01-8F54-425C-8091-956B93257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Taken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6630A-322A-4945-B4E7-0EE14522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 Black" panose="020B0A04020102020204" pitchFamily="34" charset="0"/>
              </a:rPr>
              <a:t> Airbnb Dataset from insideairbnb.com</a:t>
            </a:r>
            <a:endParaRPr lang="en-IN" dirty="0"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rial Black" panose="020B0A04020102020204" pitchFamily="34" charset="0"/>
              </a:rPr>
              <a:t> </a:t>
            </a:r>
            <a:r>
              <a:rPr lang="en-US" dirty="0">
                <a:latin typeface="Arial Black" panose="020B0A04020102020204" pitchFamily="34" charset="0"/>
              </a:rPr>
              <a:t>For a decade now, people have used Airbnb to expand travelling possibilities and present a personalized way of exploring the world.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 Black" panose="020B0A04020102020204" pitchFamily="34" charset="0"/>
              </a:rPr>
              <a:t> With the current scenario of COVID-19, hotels all around the world are a facing a decline in their profits.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 Black" panose="020B0A04020102020204" pitchFamily="34" charset="0"/>
              </a:rPr>
              <a:t> Due to this, extracting important information from the previously provided data becomes extremely crucial in order to enhance the business.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 Black" panose="020B0A04020102020204" pitchFamily="34" charset="0"/>
              </a:rPr>
              <a:t>The dataset depicts the listing activity and metrics in New York for 2019.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6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9C8AA-2B4E-4AB9-9CD1-F2797479F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Possibilities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4BF65-2537-458B-BF86-BE5AE5944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Char char="§"/>
            </a:pPr>
            <a:r>
              <a:rPr lang="en-US" dirty="0">
                <a:latin typeface="Arial Black" panose="020B0A04020102020204" pitchFamily="34" charset="0"/>
              </a:rPr>
              <a:t> Learning about different hosts and areas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en-US" dirty="0">
                <a:latin typeface="Arial Black" panose="020B0A04020102020204" pitchFamily="34" charset="0"/>
              </a:rPr>
              <a:t> Learning from the </a:t>
            </a:r>
            <a:r>
              <a:rPr lang="en-US">
                <a:latin typeface="Arial Black" panose="020B0A04020102020204" pitchFamily="34" charset="0"/>
              </a:rPr>
              <a:t>trends in </a:t>
            </a:r>
            <a:r>
              <a:rPr lang="en-US" dirty="0">
                <a:latin typeface="Arial Black" panose="020B0A04020102020204" pitchFamily="34" charset="0"/>
              </a:rPr>
              <a:t>prices and reviews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en-US" dirty="0">
                <a:latin typeface="Arial Black" panose="020B0A04020102020204" pitchFamily="34" charset="0"/>
              </a:rPr>
              <a:t> Which location is the busiest and has the maximum number of reviews?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en-US" dirty="0">
                <a:latin typeface="Arial Black" panose="020B0A04020102020204" pitchFamily="34" charset="0"/>
              </a:rPr>
              <a:t> Which group generates maximum revenue?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en-US" dirty="0">
                <a:latin typeface="Arial Black" panose="020B0A04020102020204" pitchFamily="34" charset="0"/>
              </a:rPr>
              <a:t> Visualizing the distribution of the income 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en-US" dirty="0">
                <a:latin typeface="Arial Black" panose="020B0A04020102020204" pitchFamily="34" charset="0"/>
              </a:rPr>
              <a:t> Frequency distribution of neighborhood and room types</a:t>
            </a:r>
          </a:p>
          <a:p>
            <a:pPr marL="0" indent="0" algn="ctr">
              <a:buNone/>
            </a:pP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90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E102-6534-4AF5-9DFC-507B66D1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Dataset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4F816-0B8A-4461-B499-57081D705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§"/>
            </a:pPr>
            <a:r>
              <a:rPr lang="en-US" sz="2400" dirty="0">
                <a:latin typeface="Arial Black" panose="020B0A04020102020204" pitchFamily="34" charset="0"/>
              </a:rPr>
              <a:t> 48895 x 16 csv file</a:t>
            </a:r>
          </a:p>
          <a:p>
            <a:pPr marL="0" indent="0" algn="ctr">
              <a:buNone/>
            </a:pPr>
            <a:endParaRPr lang="en-US" sz="2400" dirty="0">
              <a:latin typeface="Arial Black" panose="020B0A04020102020204" pitchFamily="34" charset="0"/>
            </a:endParaRPr>
          </a:p>
          <a:p>
            <a:pPr algn="ctr">
              <a:buFont typeface="Wingdings" panose="05000000000000000000" pitchFamily="2" charset="2"/>
              <a:buChar char="§"/>
            </a:pPr>
            <a:r>
              <a:rPr lang="en-US" sz="2400" dirty="0">
                <a:latin typeface="Arial Black" panose="020B0A04020102020204" pitchFamily="34" charset="0"/>
              </a:rPr>
              <a:t> Includes columns such as Id, Name, Host ID, Longitude, Latitude, Number of reviews, Price, etc.</a:t>
            </a:r>
            <a:endParaRPr lang="en-IN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22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68A5E4-E83C-41E0-9A45-77735FC78DC6}"/>
              </a:ext>
            </a:extLst>
          </p:cNvPr>
          <p:cNvSpPr/>
          <p:nvPr/>
        </p:nvSpPr>
        <p:spPr>
          <a:xfrm>
            <a:off x="2980888" y="1828800"/>
            <a:ext cx="5587581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024006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2A4E875-040F-4F4E-A5A7-1188084B7F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7854D2-C2B1-4273-BEE8-C059778BC5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646C36-D994-4DBD-9A53-9B2DFD8D720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{D6DC4995-00E4-452C-B17F-B5806FC6FC16}tf56160789_wac</Template>
  <TotalTime>0</TotalTime>
  <Words>187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Black</vt:lpstr>
      <vt:lpstr>Bookman Old Style</vt:lpstr>
      <vt:lpstr>Calibri</vt:lpstr>
      <vt:lpstr>Franklin Gothic Book</vt:lpstr>
      <vt:lpstr>Wingdings</vt:lpstr>
      <vt:lpstr>1_RetrospectVTI</vt:lpstr>
      <vt:lpstr>Project Review 1</vt:lpstr>
      <vt:lpstr>Dataset Taken</vt:lpstr>
      <vt:lpstr>Exploration Possibilities</vt:lpstr>
      <vt:lpstr>About Dataset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2020-07-31T02:37:53Z</dcterms:created>
  <dcterms:modified xsi:type="dcterms:W3CDTF">2020-07-31T04:33:43Z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