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95164-EDEF-43D1-8B3D-F26A1FB3921F}" type="datetimeFigureOut">
              <a:rPr lang="zh-CN" altLang="en-US" smtClean="0"/>
              <a:t>2018/6/5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DF39E-A8CB-4884-9662-4CB767E6D5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7200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95164-EDEF-43D1-8B3D-F26A1FB3921F}" type="datetimeFigureOut">
              <a:rPr lang="zh-CN" altLang="en-US" smtClean="0"/>
              <a:t>2018/6/5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DF39E-A8CB-4884-9662-4CB767E6D5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0405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95164-EDEF-43D1-8B3D-F26A1FB3921F}" type="datetimeFigureOut">
              <a:rPr lang="zh-CN" altLang="en-US" smtClean="0"/>
              <a:t>2018/6/5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DF39E-A8CB-4884-9662-4CB767E6D5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8616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95164-EDEF-43D1-8B3D-F26A1FB3921F}" type="datetimeFigureOut">
              <a:rPr lang="zh-CN" altLang="en-US" smtClean="0"/>
              <a:t>2018/6/5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DF39E-A8CB-4884-9662-4CB767E6D5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972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95164-EDEF-43D1-8B3D-F26A1FB3921F}" type="datetimeFigureOut">
              <a:rPr lang="zh-CN" altLang="en-US" smtClean="0"/>
              <a:t>2018/6/5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DF39E-A8CB-4884-9662-4CB767E6D5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9632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95164-EDEF-43D1-8B3D-F26A1FB3921F}" type="datetimeFigureOut">
              <a:rPr lang="zh-CN" altLang="en-US" smtClean="0"/>
              <a:t>2018/6/5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DF39E-A8CB-4884-9662-4CB767E6D5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5263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95164-EDEF-43D1-8B3D-F26A1FB3921F}" type="datetimeFigureOut">
              <a:rPr lang="zh-CN" altLang="en-US" smtClean="0"/>
              <a:t>2018/6/5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DF39E-A8CB-4884-9662-4CB767E6D5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3084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95164-EDEF-43D1-8B3D-F26A1FB3921F}" type="datetimeFigureOut">
              <a:rPr lang="zh-CN" altLang="en-US" smtClean="0"/>
              <a:t>2018/6/5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DF39E-A8CB-4884-9662-4CB767E6D5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2807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95164-EDEF-43D1-8B3D-F26A1FB3921F}" type="datetimeFigureOut">
              <a:rPr lang="zh-CN" altLang="en-US" smtClean="0"/>
              <a:t>2018/6/5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DF39E-A8CB-4884-9662-4CB767E6D5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5020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95164-EDEF-43D1-8B3D-F26A1FB3921F}" type="datetimeFigureOut">
              <a:rPr lang="zh-CN" altLang="en-US" smtClean="0"/>
              <a:t>2018/6/5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DF39E-A8CB-4884-9662-4CB767E6D5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2175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95164-EDEF-43D1-8B3D-F26A1FB3921F}" type="datetimeFigureOut">
              <a:rPr lang="zh-CN" altLang="en-US" smtClean="0"/>
              <a:t>2018/6/5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DF39E-A8CB-4884-9662-4CB767E6D5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2338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E95164-EDEF-43D1-8B3D-F26A1FB3921F}" type="datetimeFigureOut">
              <a:rPr lang="zh-CN" altLang="en-US" smtClean="0"/>
              <a:t>2018/6/5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8DF39E-A8CB-4884-9662-4CB767E6D5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3869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3786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4064" y="2469906"/>
            <a:ext cx="3609975" cy="9334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2984" y="3767504"/>
            <a:ext cx="9239250" cy="17145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8346" y="396631"/>
            <a:ext cx="2540000" cy="2540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169" y="201344"/>
            <a:ext cx="5806440" cy="3566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6839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0</Words>
  <Application>Microsoft Office PowerPoint</Application>
  <PresentationFormat>宽屏</PresentationFormat>
  <Paragraphs>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SF</dc:creator>
  <cp:lastModifiedBy>SF</cp:lastModifiedBy>
  <cp:revision>3</cp:revision>
  <dcterms:created xsi:type="dcterms:W3CDTF">2018-06-05T01:26:58Z</dcterms:created>
  <dcterms:modified xsi:type="dcterms:W3CDTF">2018-06-05T01:40:18Z</dcterms:modified>
</cp:coreProperties>
</file>