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57" r:id="rId10"/>
    <p:sldId id="258" r:id="rId11"/>
    <p:sldId id="291" r:id="rId12"/>
    <p:sldId id="259" r:id="rId13"/>
    <p:sldId id="260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CC6-C8DB-40D1-BE19-871B60A72DD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Whose job is it to save/restore registers</a:t>
            </a:r>
          </a:p>
          <a:p>
            <a:endParaRPr lang="en-US" dirty="0"/>
          </a:p>
          <a:p>
            <a:r>
              <a:rPr lang="en-US" dirty="0" smtClean="0"/>
              <a:t>Caller knows what registers it needs preserved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know what registers it destroys</a:t>
            </a:r>
          </a:p>
          <a:p>
            <a:endParaRPr lang="en-US" dirty="0"/>
          </a:p>
          <a:p>
            <a:r>
              <a:rPr lang="en-US" dirty="0" smtClean="0"/>
              <a:t>Processors/Compiler writers have used each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Caller saves/restores the registers it needs preserved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saves/restores the registers it uses</a:t>
            </a:r>
          </a:p>
          <a:p>
            <a:endParaRPr lang="en-US" dirty="0"/>
          </a:p>
          <a:p>
            <a:r>
              <a:rPr lang="en-US" dirty="0" smtClean="0"/>
              <a:t>Hybrid:</a:t>
            </a:r>
          </a:p>
          <a:p>
            <a:pPr lvl="1"/>
            <a:r>
              <a:rPr lang="en-US" dirty="0" smtClean="0"/>
              <a:t>Allocate some set of registers that are assumed to be destroyed across function calls</a:t>
            </a:r>
          </a:p>
          <a:p>
            <a:pPr lvl="1"/>
            <a:r>
              <a:rPr lang="en-US" dirty="0" smtClean="0"/>
              <a:t>If caller needs to preserve some of these, it must do so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callee</a:t>
            </a:r>
            <a:r>
              <a:rPr lang="en-US" dirty="0" smtClean="0"/>
              <a:t> steps on others, it must preserve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Dedicated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Dedicated location in stack frame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Reference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 1 or 2 depending on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Return address</a:t>
            </a:r>
          </a:p>
          <a:p>
            <a:r>
              <a:rPr lang="en-US" dirty="0" smtClean="0"/>
              <a:t>Return value address</a:t>
            </a:r>
          </a:p>
          <a:p>
            <a:r>
              <a:rPr lang="en-US" dirty="0" smtClean="0"/>
              <a:t>Frame pointer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Registers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Operations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 to call</a:t>
            </a:r>
          </a:p>
          <a:p>
            <a:r>
              <a:rPr lang="en-US" dirty="0" smtClean="0"/>
              <a:t>part of call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after call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before return</a:t>
            </a:r>
          </a:p>
          <a:p>
            <a:r>
              <a:rPr lang="en-US" dirty="0" smtClean="0"/>
              <a:t>part of return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after return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frame_pointer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foo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frame_pointer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0858" y="4989578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0858" y="4520347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0858" y="4051116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00858" y="3581885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0858" y="3112654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foo // pushes FP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b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8892" y="3373264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98892" y="4271986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8892" y="4749002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8892" y="3802755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98892" y="2893189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br>
              <a:rPr lang="en-US" dirty="0" smtClean="0"/>
            </a:br>
            <a:r>
              <a:rPr lang="en-US" sz="3200" dirty="0" smtClean="0"/>
              <a:t>(if we didn’t have to worry about return </a:t>
            </a:r>
            <a:r>
              <a:rPr lang="en-US" sz="3200" dirty="0" err="1" smtClean="0"/>
              <a:t>addr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frame_pointer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foo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frame_pointer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6297" y="5001826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56297" y="4539751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56297" y="4074098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56297" y="3608445"/>
            <a:ext cx="1503948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ALGOL like languages, functions are the primary abstraction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External Interface</a:t>
            </a:r>
          </a:p>
          <a:p>
            <a:pPr lvl="2"/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Separately compiled code</a:t>
            </a:r>
          </a:p>
          <a:p>
            <a:pPr lvl="1"/>
            <a:r>
              <a:rPr lang="en-US" dirty="0" smtClean="0"/>
              <a:t>Runtime environment</a:t>
            </a:r>
          </a:p>
          <a:p>
            <a:pPr lvl="1"/>
            <a:r>
              <a:rPr lang="en-US" dirty="0" smtClean="0"/>
              <a:t>Name spaces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call has its own activation environment</a:t>
            </a:r>
          </a:p>
          <a:p>
            <a:pPr lvl="1"/>
            <a:r>
              <a:rPr lang="en-US" dirty="0" smtClean="0"/>
              <a:t>Calls from multiple locations</a:t>
            </a:r>
          </a:p>
          <a:p>
            <a:pPr lvl="1"/>
            <a:r>
              <a:rPr lang="en-US" dirty="0" smtClean="0"/>
              <a:t>Recursive calls</a:t>
            </a:r>
          </a:p>
          <a:p>
            <a:endParaRPr lang="en-US" dirty="0"/>
          </a:p>
          <a:p>
            <a:r>
              <a:rPr lang="en-US" dirty="0" smtClean="0"/>
              <a:t>Allows each call to be treated as an independent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linkage</a:t>
            </a:r>
          </a:p>
          <a:p>
            <a:pPr lvl="1"/>
            <a:r>
              <a:rPr lang="en-US" dirty="0" smtClean="0"/>
              <a:t>return address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Activation clean-up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activation gets a new copy of </a:t>
            </a:r>
            <a:r>
              <a:rPr lang="en-US" dirty="0" err="1" smtClean="0"/>
              <a:t>params</a:t>
            </a:r>
            <a:r>
              <a:rPr lang="en-US" dirty="0" smtClean="0"/>
              <a:t> and locals</a:t>
            </a:r>
          </a:p>
          <a:p>
            <a:r>
              <a:rPr lang="en-US" dirty="0" smtClean="0"/>
              <a:t>Block structured languages get the same behavior in nested blocks</a:t>
            </a:r>
          </a:p>
          <a:p>
            <a:endParaRPr lang="en-US" dirty="0" smtClean="0"/>
          </a:p>
          <a:p>
            <a:r>
              <a:rPr lang="en-US" dirty="0" smtClean="0"/>
              <a:t>Complication: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a;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foo();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scope variables</a:t>
            </a:r>
          </a:p>
          <a:p>
            <a:r>
              <a:rPr lang="en-US" dirty="0" smtClean="0"/>
              <a:t>caller variables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variables</a:t>
            </a:r>
          </a:p>
          <a:p>
            <a:endParaRPr lang="en-US" dirty="0"/>
          </a:p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address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saved registers</a:t>
            </a:r>
          </a:p>
          <a:p>
            <a:r>
              <a:rPr lang="en-US" dirty="0" smtClean="0"/>
              <a:t>return value </a:t>
            </a:r>
          </a:p>
          <a:p>
            <a:r>
              <a:rPr lang="en-US" dirty="0" smtClean="0"/>
              <a:t>callers Activation Record Pointer (aka Frame Pointer)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Static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call: In some order:</a:t>
            </a:r>
          </a:p>
          <a:p>
            <a:pPr lvl="1"/>
            <a:r>
              <a:rPr lang="en-US" dirty="0" smtClean="0"/>
              <a:t>Save registers</a:t>
            </a:r>
          </a:p>
          <a:p>
            <a:pPr lvl="1"/>
            <a:r>
              <a:rPr lang="en-US" dirty="0" smtClean="0"/>
              <a:t>maintain the frame pointer</a:t>
            </a:r>
          </a:p>
          <a:p>
            <a:pPr lvl="1"/>
            <a:r>
              <a:rPr lang="en-US" dirty="0" smtClean="0"/>
              <a:t>push arguments</a:t>
            </a:r>
          </a:p>
          <a:p>
            <a:pPr lvl="1"/>
            <a:r>
              <a:rPr lang="en-US" dirty="0" smtClean="0"/>
              <a:t>make the call</a:t>
            </a:r>
          </a:p>
          <a:p>
            <a:endParaRPr lang="en-US" dirty="0"/>
          </a:p>
          <a:p>
            <a:r>
              <a:rPr lang="en-US" dirty="0" smtClean="0"/>
              <a:t>On Return: in some order:</a:t>
            </a:r>
          </a:p>
          <a:p>
            <a:pPr lvl="1"/>
            <a:r>
              <a:rPr lang="en-US" dirty="0" smtClean="0"/>
              <a:t>clean up stack</a:t>
            </a:r>
          </a:p>
          <a:p>
            <a:pPr lvl="1"/>
            <a:r>
              <a:rPr lang="en-US" dirty="0" smtClean="0"/>
              <a:t>restore frame pointer</a:t>
            </a:r>
          </a:p>
          <a:p>
            <a:pPr lvl="1"/>
            <a:r>
              <a:rPr lang="en-US" dirty="0" smtClean="0"/>
              <a:t>restore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41D3FD2-AB68-4174-8F1B-E3F8F1D5E1CB}" vid="{E5752DF5-3232-4BAB-92C5-1AB8DEA17A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272</TotalTime>
  <Words>381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Functions</vt:lpstr>
      <vt:lpstr>Functions</vt:lpstr>
      <vt:lpstr>Function Calls</vt:lpstr>
      <vt:lpstr>Activation</vt:lpstr>
      <vt:lpstr>Name Spaces</vt:lpstr>
      <vt:lpstr>Name Spaces</vt:lpstr>
      <vt:lpstr>Activation Record</vt:lpstr>
      <vt:lpstr>Activation Records</vt:lpstr>
      <vt:lpstr>Making Calls</vt:lpstr>
      <vt:lpstr>Registers</vt:lpstr>
      <vt:lpstr>Register Options</vt:lpstr>
      <vt:lpstr>Returning Values</vt:lpstr>
      <vt:lpstr>Stack Frame</vt:lpstr>
      <vt:lpstr>Stack Frame</vt:lpstr>
      <vt:lpstr>Stack Frame</vt:lpstr>
      <vt:lpstr>Stack Frame (if we didn’t have to worry about return addr)</vt:lpstr>
    </vt:vector>
  </TitlesOfParts>
  <Company>Oregon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Philip Howard</dc:creator>
  <cp:lastModifiedBy>Philip Howard</cp:lastModifiedBy>
  <cp:revision>23</cp:revision>
  <dcterms:created xsi:type="dcterms:W3CDTF">2015-02-16T21:49:27Z</dcterms:created>
  <dcterms:modified xsi:type="dcterms:W3CDTF">2017-03-01T21:19:18Z</dcterms:modified>
</cp:coreProperties>
</file>