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FCC6-C8DB-40D1-BE19-871B60A72DD3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Fixing a problem in 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a;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print(1);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&lt;block size=1&gt;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vardecl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&lt;print …&gt;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&lt;/block&gt;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Visit(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cProgramNode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*node)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VisitAllChildren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(node);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cBlockNode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*block = node-&gt;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(block-&gt;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Note: be sure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cProgramNode</a:t>
            </a:r>
            <a:r>
              <a:rPr lang="en-US" dirty="0" smtClean="0">
                <a:cs typeface="Courier New" panose="02070309020205020404" pitchFamily="49" charset="0"/>
              </a:rPr>
              <a:t> is in the visitor class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1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6F6001-C0A9-4F88-BE39-61AABB1F7303}" vid="{B8519128-1A96-495B-8654-C0F7AA51D3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Centered Titles</Template>
  <TotalTime>10</TotalTime>
  <Words>73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Fixing a problem in Lab 6</vt:lpstr>
      <vt:lpstr>Problem</vt:lpstr>
      <vt:lpstr>The fix</vt:lpstr>
    </vt:vector>
  </TitlesOfParts>
  <Company>Oregon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Fixing a problem in Lab 6</dc:title>
  <dc:creator>Philip Howard</dc:creator>
  <cp:lastModifiedBy>Philip Howard</cp:lastModifiedBy>
  <cp:revision>2</cp:revision>
  <dcterms:created xsi:type="dcterms:W3CDTF">2017-03-03T20:52:39Z</dcterms:created>
  <dcterms:modified xsi:type="dcterms:W3CDTF">2017-03-03T21:03:02Z</dcterms:modified>
</cp:coreProperties>
</file>