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9" r:id="rId3"/>
    <p:sldId id="266" r:id="rId4"/>
    <p:sldId id="257" r:id="rId5"/>
    <p:sldId id="267" r:id="rId6"/>
    <p:sldId id="270" r:id="rId7"/>
    <p:sldId id="271" r:id="rId8"/>
    <p:sldId id="272" r:id="rId9"/>
    <p:sldId id="273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593EF-A4F8-4C51-B7A6-011F567AEDBD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3626-9B55-411C-8B25-011461407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11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3626-9B55-411C-8B25-011461407E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87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BE7-2CD0-4F52-B3D7-7B3DB0A4D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1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BE7-2CD0-4F52-B3D7-7B3DB0A4D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8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BE7-2CD0-4F52-B3D7-7B3DB0A4D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8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BE7-2CD0-4F52-B3D7-7B3DB0A4D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3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BE7-2CD0-4F52-B3D7-7B3DB0A4D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8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BE7-2CD0-4F52-B3D7-7B3DB0A4D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3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BE7-2CD0-4F52-B3D7-7B3DB0A4D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7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BE7-2CD0-4F52-B3D7-7B3DB0A4D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6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BE7-2CD0-4F52-B3D7-7B3DB0A4D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8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BE7-2CD0-4F52-B3D7-7B3DB0A4D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0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BE7-2CD0-4F52-B3D7-7B3DB0A4D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9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1/6/2015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3DBE7-2CD0-4F52-B3D7-7B3DB0A4D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5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flex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Lab 1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BE7-2CD0-4F52-B3D7-7B3DB0A4D8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4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&lt;definitions&gt;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&lt;rules&gt;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&lt;user code&gt;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BE7-2CD0-4F52-B3D7-7B3DB0A4D8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2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name      definition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DIGIT [0-9]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//code sent to generated code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BE7-2CD0-4F52-B3D7-7B3DB0A4D8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pattern 		action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DIGIT}+		return INT_VAL;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BE7-2CD0-4F52-B3D7-7B3DB0A4D8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7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defTabSz="182880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	the character x</a:t>
            </a:r>
          </a:p>
          <a:p>
            <a:pPr marL="0" indent="0" defTabSz="182880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smtClean="0"/>
              <a:t>	any single character except newline</a:t>
            </a:r>
          </a:p>
          <a:p>
            <a:pPr marL="0" indent="0" defTabSz="182880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/>
              <a:t>	an ‘a’, ‘b’, or ‘c’</a:t>
            </a:r>
          </a:p>
          <a:p>
            <a:pPr marL="0" indent="0" defTabSz="182880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[ab1-9]</a:t>
            </a:r>
            <a:r>
              <a:rPr lang="en-US" dirty="0" smtClean="0"/>
              <a:t>	an ‘a’, ‘b’ or any character ‘1’..’9’</a:t>
            </a:r>
          </a:p>
          <a:p>
            <a:pPr marL="0" indent="0" defTabSz="182880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</a:t>
            </a:r>
            <a:r>
              <a:rPr lang="en-US" dirty="0" smtClean="0"/>
              <a:t>	zero or more a’s</a:t>
            </a:r>
          </a:p>
          <a:p>
            <a:pPr marL="0" indent="0" defTabSz="182880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a+</a:t>
            </a:r>
            <a:r>
              <a:rPr lang="en-US" dirty="0" smtClean="0"/>
              <a:t>	one or more a’s</a:t>
            </a:r>
          </a:p>
          <a:p>
            <a:pPr marL="0" indent="0" defTabSz="182880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a?</a:t>
            </a:r>
            <a:r>
              <a:rPr lang="en-US" dirty="0" smtClean="0"/>
              <a:t>	zero or one a</a:t>
            </a:r>
          </a:p>
          <a:p>
            <a:pPr marL="0" indent="0" defTabSz="182880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{DIGIT}</a:t>
            </a:r>
            <a:r>
              <a:rPr lang="en-US" dirty="0" smtClean="0"/>
              <a:t>	expansion of the named definition DIGIT</a:t>
            </a:r>
          </a:p>
          <a:p>
            <a:pPr marL="0" indent="0" defTabSz="182880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en-US" dirty="0" smtClean="0"/>
              <a:t>	an ‘a’ followed by a ‘b’</a:t>
            </a:r>
          </a:p>
          <a:p>
            <a:pPr marL="0" indent="0" defTabSz="182880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a|b</a:t>
            </a:r>
            <a:r>
              <a:rPr lang="en-US" dirty="0" smtClean="0"/>
              <a:t>	an ‘a’ or a ‘b’</a:t>
            </a:r>
          </a:p>
          <a:p>
            <a:pPr marL="0" indent="0" defTabSz="182880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/>
              <a:t>	end of 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BE7-2CD0-4F52-B3D7-7B3DB0A4D8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longest pattern is matched</a:t>
            </a:r>
          </a:p>
          <a:p>
            <a:r>
              <a:rPr lang="en-US" dirty="0" smtClean="0"/>
              <a:t>The topmost matching rule is used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[a-z]+			return ALPHA;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[a-z]+[0-9]+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ALPHA_NUM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[0-9]+			return NUM;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[a-z]+[0-9]+[a-z]*	return OTHER;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ALPHA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1234			NUM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abcde1234		ALPHA_NUM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1234abcde		NUM followed by ALPHA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abcde1234fgh		OTHER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BE7-2CD0-4F52-B3D7-7B3DB0A4D8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 flex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 flex</a:t>
            </a: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Section 3.5 of our text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BE7-2CD0-4F52-B3D7-7B3DB0A4D8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9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flex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flex –o &lt;output file&gt;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source.l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Command will create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&lt;output file&gt;</a:t>
            </a:r>
            <a:r>
              <a:rPr lang="en-US" dirty="0" smtClean="0">
                <a:cs typeface="Courier New" panose="02070309020205020404" pitchFamily="49" charset="0"/>
              </a:rPr>
              <a:t> that will contain C code for a scanner based on the rules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source.l</a:t>
            </a:r>
            <a:r>
              <a:rPr lang="en-US" dirty="0" smtClean="0">
                <a:cs typeface="Courier New" panose="02070309020205020404" pitchFamily="49" charset="0"/>
              </a:rPr>
              <a:t>. The function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yylex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cs typeface="Courier New" panose="02070309020205020404" pitchFamily="49" charset="0"/>
              </a:rPr>
              <a:t>should be called to get a token from the input file.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en-US" dirty="0" smtClean="0">
                <a:cs typeface="Courier New" panose="02070309020205020404" pitchFamily="49" charset="0"/>
              </a:rPr>
              <a:t> can also generate C++ code, but  there is no reason to. </a:t>
            </a: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Just compile the C code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BE7-2CD0-4F52-B3D7-7B3DB0A4D8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7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Contained in definition section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%option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noyywrap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smtClean="0">
                <a:cs typeface="Courier New" panose="02070309020205020404" pitchFamily="49" charset="0"/>
              </a:rPr>
              <a:t>process a single file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%option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noinput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smtClean="0">
                <a:cs typeface="Courier New" panose="02070309020205020404" pitchFamily="49" charset="0"/>
              </a:rPr>
              <a:t>don’t generate an input() </a:t>
            </a:r>
            <a:r>
              <a:rPr lang="en-US" dirty="0" err="1" smtClean="0">
                <a:cs typeface="Courier New" panose="02070309020205020404" pitchFamily="49" charset="0"/>
              </a:rPr>
              <a:t>func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%option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nounput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smtClean="0">
                <a:cs typeface="Courier New" panose="02070309020205020404" pitchFamily="49" charset="0"/>
              </a:rPr>
              <a:t>don’t need to </a:t>
            </a:r>
            <a:r>
              <a:rPr lang="en-US" dirty="0" err="1" smtClean="0">
                <a:cs typeface="Courier New" panose="02070309020205020404" pitchFamily="49" charset="0"/>
              </a:rPr>
              <a:t>unput</a:t>
            </a:r>
            <a:r>
              <a:rPr lang="en-US" dirty="0" smtClean="0">
                <a:cs typeface="Courier New" panose="02070309020205020404" pitchFamily="49" charset="0"/>
              </a:rPr>
              <a:t> characters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%option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yylineno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smtClean="0">
                <a:cs typeface="Courier New" panose="02070309020205020404" pitchFamily="49" charset="0"/>
              </a:rPr>
              <a:t>keep track of line number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BE7-2CD0-4F52-B3D7-7B3DB0A4D8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3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Your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&lt;definitions&gt;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&lt;rules&gt;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&lt;user code&gt;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BE7-2CD0-4F52-B3D7-7B3DB0A4D8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5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Develop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unix.cset.oit.edu</a:t>
            </a:r>
          </a:p>
          <a:p>
            <a:endParaRPr lang="en-US" dirty="0"/>
          </a:p>
          <a:p>
            <a:r>
              <a:rPr lang="en-US" dirty="0" smtClean="0"/>
              <a:t>Cloud 9</a:t>
            </a:r>
          </a:p>
          <a:p>
            <a:endParaRPr lang="en-US" dirty="0"/>
          </a:p>
          <a:p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Bottom 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/>
              <a:t> repository that can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r>
              <a:rPr lang="en-US" dirty="0" smtClean="0"/>
              <a:t>ed onto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unix.cset.oit.edu</a:t>
            </a:r>
            <a:r>
              <a:rPr lang="en-US" dirty="0" smtClean="0"/>
              <a:t> and that will build and run on that system.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BE7-2CD0-4F52-B3D7-7B3DB0A4D8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2743200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putty	</a:t>
            </a:r>
            <a:r>
              <a:rPr lang="en-US" dirty="0" smtClean="0">
                <a:cs typeface="Courier New" panose="02070309020205020404" pitchFamily="49" charset="0"/>
              </a:rPr>
              <a:t>Windows program used to access Linux server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</a:t>
            </a:r>
            <a:r>
              <a:rPr lang="en-US" dirty="0" smtClean="0"/>
              <a:t>	Editor. For tutorial, run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vimtutor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 smtClean="0"/>
              <a:t>	Build utility. See sample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r>
              <a:rPr lang="en-US" dirty="0" smtClean="0"/>
              <a:t>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lab1.tar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/>
              <a:t>	Compiler. See call in sample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r>
              <a:rPr lang="en-US" dirty="0" smtClean="0"/>
              <a:t>	Compiler.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/>
              <a:t>	Source Code Control. See lab description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/>
              <a:t>	Debugger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BE7-2CD0-4F52-B3D7-7B3DB0A4D8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Scanner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When input matches some RE, execute a code snippet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When input doesn’t match any RE, copy input to output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NOTE: We Never want #2 to happen in our compiler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BE7-2CD0-4F52-B3D7-7B3DB0A4D8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5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BE7-2CD0-4F52-B3D7-7B3DB0A4D848}" type="slidenum">
              <a:rPr lang="en-US" smtClean="0"/>
              <a:t>5</a:t>
            </a:fld>
            <a:endParaRPr lang="en-US"/>
          </a:p>
        </p:txBody>
      </p:sp>
      <p:cxnSp>
        <p:nvCxnSpPr>
          <p:cNvPr id="8" name="Straight Arrow Connector 7"/>
          <p:cNvCxnSpPr>
            <a:endCxn id="10" idx="1"/>
          </p:cNvCxnSpPr>
          <p:nvPr/>
        </p:nvCxnSpPr>
        <p:spPr>
          <a:xfrm>
            <a:off x="3175668" y="4023519"/>
            <a:ext cx="1993232" cy="60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68900" y="3518192"/>
            <a:ext cx="2265947" cy="102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flex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3326822" y="3512177"/>
            <a:ext cx="1322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flex_file.l</a:t>
            </a:r>
            <a:endParaRPr lang="en-US" sz="2400" dirty="0"/>
          </a:p>
        </p:txBody>
      </p:sp>
      <p:cxnSp>
        <p:nvCxnSpPr>
          <p:cNvPr id="14" name="Straight Arrow Connector 13"/>
          <p:cNvCxnSpPr>
            <a:stCxn id="10" idx="3"/>
          </p:cNvCxnSpPr>
          <p:nvPr/>
        </p:nvCxnSpPr>
        <p:spPr>
          <a:xfrm flipV="1">
            <a:off x="7434847" y="4023519"/>
            <a:ext cx="2070329" cy="60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63098" y="3506162"/>
            <a:ext cx="1340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scanner.c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38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scanner.c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Defines: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yylex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Each call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yylex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cs typeface="Courier New" panose="02070309020205020404" pitchFamily="49" charset="0"/>
              </a:rPr>
              <a:t>returns the next token.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zero means end-of-file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BE7-2CD0-4F52-B3D7-7B3DB0A4D8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9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(“Hello world\n”);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871411" y="1825625"/>
            <a:ext cx="6220325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compiler()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yylex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// ‘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yylex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// ‘main’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yylex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‘(‘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yylex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‘)‘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yylex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// ‘{‘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yylex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yylex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‘(‘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yylex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// “Hello world\n”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yylex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‘)‘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BE7-2CD0-4F52-B3D7-7B3DB0A4D8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parser()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token;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token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yylex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while (token != 0)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invoke_production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(token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token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yylex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num_errors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BE7-2CD0-4F52-B3D7-7B3DB0A4D8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0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("Hello world\n");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871411" y="1825625"/>
            <a:ext cx="6220325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What are the tokens?</a:t>
            </a:r>
          </a:p>
          <a:p>
            <a:pPr marL="0" indent="0">
              <a:buNone/>
              <a:tabLst>
                <a:tab pos="3200400" algn="l"/>
              </a:tabLst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200400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IDENTIFIER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200400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'('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200400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200400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200400" algn="l"/>
              </a:tabLst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IDENTIFIER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200400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world\n"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STRING_LIT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200400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200400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200400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INT_VAL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200400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DBE7-2CD0-4F52-B3D7-7B3DB0A4D8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465</Words>
  <Application>Microsoft Office PowerPoint</Application>
  <PresentationFormat>Widescreen</PresentationFormat>
  <Paragraphs>208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Intro to flex</vt:lpstr>
      <vt:lpstr>Where to Develop</vt:lpstr>
      <vt:lpstr>Linux Review</vt:lpstr>
      <vt:lpstr>FLEX Purpose</vt:lpstr>
      <vt:lpstr>Process</vt:lpstr>
      <vt:lpstr>scanner.c</vt:lpstr>
      <vt:lpstr>Sample</vt:lpstr>
      <vt:lpstr>Sample</vt:lpstr>
      <vt:lpstr>Sample</vt:lpstr>
      <vt:lpstr>File format</vt:lpstr>
      <vt:lpstr>Definitions</vt:lpstr>
      <vt:lpstr>Rules</vt:lpstr>
      <vt:lpstr>Patterns</vt:lpstr>
      <vt:lpstr>Matching</vt:lpstr>
      <vt:lpstr>More info</vt:lpstr>
      <vt:lpstr>Running flex</vt:lpstr>
      <vt:lpstr>Options</vt:lpstr>
      <vt:lpstr>Your Job</vt:lpstr>
    </vt:vector>
  </TitlesOfParts>
  <Company>Oregon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flex</dc:title>
  <dc:creator>Philip Howard</dc:creator>
  <cp:lastModifiedBy>Philip Howard</cp:lastModifiedBy>
  <cp:revision>20</cp:revision>
  <dcterms:created xsi:type="dcterms:W3CDTF">2015-01-05T20:55:07Z</dcterms:created>
  <dcterms:modified xsi:type="dcterms:W3CDTF">2017-01-09T21:32:57Z</dcterms:modified>
</cp:coreProperties>
</file>