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custDataLst>
    <p:tags r:id="rId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293" autoAdjust="0"/>
    <p:restoredTop sz="96959" autoAdjust="0"/>
  </p:normalViewPr>
  <p:slideViewPr>
    <p:cSldViewPr snapToGrid="0" showGuides="1">
      <p:cViewPr>
        <p:scale>
          <a:sx n="138" d="100"/>
          <a:sy n="138" d="100"/>
        </p:scale>
        <p:origin x="392" y="584"/>
      </p:cViewPr>
      <p:guideLst>
        <p:guide orient="horz" pos="2160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7765630338230271E-2"/>
          <c:y val="2.6652998462327011E-2"/>
          <c:w val="0.96446873932353949"/>
          <c:h val="0.9466940030753459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marker>
            <c:symbol val="circle"/>
            <c:size val="7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</c:marker>
          <c:xVal>
            <c:numRef>
              <c:f>Sheet1!$A$1:$A$15</c:f>
              <c:numCache>
                <c:formatCode>General</c:formatCode>
                <c:ptCount val="15"/>
                <c:pt idx="0">
                  <c:v>1.5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Sheet1!$B$1:$B$15</c:f>
              <c:numCache>
                <c:formatCode>General</c:formatCode>
                <c:ptCount val="15"/>
                <c:pt idx="0">
                  <c:v>1.5</c:v>
                </c:pt>
                <c:pt idx="1">
                  <c:v>2.6</c:v>
                </c:pt>
                <c:pt idx="2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66-49A7-B706-F012C7D0871B}"/>
            </c:ext>
          </c:extLst>
        </c:ser>
        <c:ser>
          <c:idx val="1"/>
          <c:order val="1"/>
          <c:spPr>
            <a:ln>
              <a:noFill/>
            </a:ln>
          </c:spPr>
          <c:marker>
            <c:symbol val="square"/>
            <c:size val="7"/>
            <c:spPr>
              <a:solidFill>
                <a:schemeClr val="tx1"/>
              </a:solidFill>
              <a:ln w="9525" algn="ctr">
                <a:solidFill>
                  <a:schemeClr val="tx1"/>
                </a:solidFill>
                <a:prstDash val="solid"/>
              </a:ln>
            </c:spPr>
          </c:marker>
          <c:dPt>
            <c:idx val="4"/>
            <c:marker>
              <c:spPr>
                <a:noFill/>
                <a:ln w="9525" algn="ctr">
                  <a:noFill/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566-49A7-B706-F012C7D0871B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566-49A7-B706-F012C7D0871B}"/>
              </c:ext>
            </c:extLst>
          </c:dPt>
          <c:dPt>
            <c:idx val="12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566-49A7-B706-F012C7D0871B}"/>
              </c:ext>
            </c:extLst>
          </c:dPt>
          <c:dPt>
            <c:idx val="14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566-49A7-B706-F012C7D0871B}"/>
              </c:ext>
            </c:extLst>
          </c:dPt>
          <c:xVal>
            <c:numRef>
              <c:f>Sheet1!$A$1:$A$15</c:f>
              <c:numCache>
                <c:formatCode>General</c:formatCode>
                <c:ptCount val="15"/>
                <c:pt idx="3">
                  <c:v>2.2000000000000002</c:v>
                </c:pt>
                <c:pt idx="4">
                  <c:v>2</c:v>
                </c:pt>
                <c:pt idx="5">
                  <c:v>0.5</c:v>
                </c:pt>
                <c:pt idx="6">
                  <c:v>1</c:v>
                </c:pt>
                <c:pt idx="7">
                  <c:v>2.5</c:v>
                </c:pt>
                <c:pt idx="8">
                  <c:v>0.8</c:v>
                </c:pt>
                <c:pt idx="9">
                  <c:v>1.4</c:v>
                </c:pt>
                <c:pt idx="10">
                  <c:v>1.8</c:v>
                </c:pt>
                <c:pt idx="11">
                  <c:v>1.2</c:v>
                </c:pt>
                <c:pt idx="12">
                  <c:v>2</c:v>
                </c:pt>
                <c:pt idx="13">
                  <c:v>2.2999999999999998</c:v>
                </c:pt>
                <c:pt idx="14">
                  <c:v>2.4</c:v>
                </c:pt>
              </c:numCache>
            </c:numRef>
          </c:xVal>
          <c:yVal>
            <c:numRef>
              <c:f>Sheet1!$C$1:$C$15</c:f>
              <c:numCache>
                <c:formatCode>General</c:formatCode>
                <c:ptCount val="15"/>
                <c:pt idx="3">
                  <c:v>2.8</c:v>
                </c:pt>
                <c:pt idx="4">
                  <c:v>4</c:v>
                </c:pt>
                <c:pt idx="5">
                  <c:v>1.5</c:v>
                </c:pt>
                <c:pt idx="6">
                  <c:v>2.4</c:v>
                </c:pt>
                <c:pt idx="7">
                  <c:v>2.5</c:v>
                </c:pt>
                <c:pt idx="8">
                  <c:v>2</c:v>
                </c:pt>
                <c:pt idx="9">
                  <c:v>2.6</c:v>
                </c:pt>
                <c:pt idx="10">
                  <c:v>1.4</c:v>
                </c:pt>
                <c:pt idx="11">
                  <c:v>1.4</c:v>
                </c:pt>
                <c:pt idx="12">
                  <c:v>2</c:v>
                </c:pt>
                <c:pt idx="13">
                  <c:v>2</c:v>
                </c:pt>
                <c:pt idx="14">
                  <c:v>1.9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566-49A7-B706-F012C7D087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8799968"/>
        <c:axId val="1"/>
      </c:scatterChart>
      <c:valAx>
        <c:axId val="2058799968"/>
        <c:scaling>
          <c:orientation val="minMax"/>
          <c:max val="3.5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i="1">
                <a:latin typeface="Times New Roman"/>
                <a:ea typeface="+mn-ea"/>
                <a:cs typeface="Times New Roman"/>
                <a:sym typeface="Times New Roman"/>
              </a:defRPr>
            </a:pPr>
            <a:endParaRPr lang="ru-RU"/>
          </a:p>
        </c:txPr>
        <c:crossAx val="1"/>
        <c:crosses val="min"/>
        <c:crossBetween val="midCat"/>
        <c:majorUnit val="0.5"/>
      </c:valAx>
      <c:valAx>
        <c:axId val="1"/>
        <c:scaling>
          <c:orientation val="minMax"/>
          <c:max val="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i="1">
                <a:latin typeface="Times New Roman"/>
                <a:ea typeface="+mn-ea"/>
                <a:cs typeface="Times New Roman"/>
                <a:sym typeface="Times New Roman"/>
              </a:defRPr>
            </a:pPr>
            <a:endParaRPr lang="ru-RU"/>
          </a:p>
        </c:txPr>
        <c:crossAx val="2058799968"/>
        <c:crosses val="min"/>
        <c:crossBetween val="midCat"/>
        <c:majorUnit val="0.5"/>
      </c:valAx>
      <c:spPr>
        <a:noFill/>
        <a:ln w="9525" algn="ctr">
          <a:solidFill>
            <a:schemeClr val="tx1"/>
          </a:solidFill>
          <a:prstDash val="solid"/>
        </a:ln>
      </c:spPr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2035E-AB5E-4656-B48A-7DB4258DCBF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22223-16F0-4E28-924F-60A9868D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47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22223-16F0-4E28-924F-60A9868DE4B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02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7EC3E-B547-4F98-95DE-4B08BEE15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9A9490-5FC4-47B8-B063-606CC9350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0B214D-B589-4939-A5E8-03C19398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3DA09E-C7FD-4C05-80BC-23EE83E3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6ADFEA-0270-4508-B013-B2C447A6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87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9945E-DA8A-45D2-91CE-F348ECAC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01BC0A-8219-49C5-A60A-ADA67A126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A5365-A04B-449F-8AE0-513A4DFF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F4DCDA-1B5A-4A0E-8F56-F47702CA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4C4DC0-0ECF-4093-AE50-A9FBFB94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2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29FE55-FF77-4B08-8A4E-294D1E365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ACB9FA-EF24-400A-84B2-6DF03D683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8032CB-25FE-4732-9B4D-6A0176E7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AF118E-5F65-4447-84C8-91E83FCB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BC5F8F-E7C0-4285-BD6E-CD8584E5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19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28CDD-BAA7-4AB7-987E-EAAF34E7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D401AE-9920-4118-B9E9-1CA16336D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D46AFB-39FC-4030-A923-F96295D8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F6A184-7349-4007-BEF3-65DC70DC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4BEED5-A006-4478-A65D-7C62F84B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64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6470B-E13F-4876-B92C-E9DC4859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0EB9A9-B3C2-441C-B35A-886128A16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22C167-12AD-43CA-B8A1-2CB8CBC4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6EAB98-2C25-41EB-843C-015DDC40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02DDA7-9C3A-4C9D-BEB4-FF235BA8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27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D5A79-816C-4665-AA47-155658BC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07DA47-3366-4B01-BA09-675179186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AAADA5-632F-4744-8F9B-D6861005C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53ED65-98A8-46B3-B22E-8C0B07F9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E62CE8-0A12-4167-B597-A0F3EA98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1AFFA7-2FE0-4FBE-AFE7-409CC773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83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AAF36-6D25-4145-B564-7DDC60D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B52114-1193-477B-BDBA-C99F09B1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7C879F-F751-4FED-AED7-49AF3DE52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3F5028-BC6D-40CA-9F99-20A0F2509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516B65-2795-474F-93F5-BA72E1966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9C149D-B9C0-4D26-9FAC-15AFC309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6C3A20-4643-44AD-8742-F1E055F7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0B23016-C337-4A10-A95D-8311B527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96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46E94-E8C5-4E25-915F-625BAA1D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71BCD7-0A5D-4AE6-96D9-629CCA0A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9BA790-0EEC-4713-BAB9-8AF09B29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84C2D9-8413-4B05-96DD-345459E6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05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CD1B0A-9D2E-4259-A60A-9DC88AF1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DA9B2F-89D6-4983-91F5-E237D172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40C85C-A1F2-4C40-9C58-6A2F22EC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54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EB3F4-2D0B-416E-8603-34F89810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CCE2A-CA73-442D-BD91-48C232AEA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A84796-32C6-4A82-9ECD-8A398984C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5F50E0-7F5A-4C45-8C8F-4C6E52AD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DC1465-E829-4716-ABF4-48CC985F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9C8AAF-42E0-458B-82FA-8DB2B029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4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221C6-5800-4AC9-97AF-801E1BD2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C3D792-C5CE-465E-8188-E03E747F6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E93674-C8FD-40BC-9EEE-792AE2751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E82DFA-891A-49DD-9358-41807CA8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F487E4-3DF1-49F8-853F-683E1857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8D3500-3D1C-4C27-BFFA-1C550E11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2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>
            <a:extLst>
              <a:ext uri="{FF2B5EF4-FFF2-40B4-BE49-F238E27FC236}">
                <a16:creationId xmlns:a16="http://schemas.microsoft.com/office/drawing/2014/main" id="{3A01C330-F85F-4DF7-B8ED-6AE1782535D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5266293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Слайд think-cell" r:id="rId16" imgW="416" imgH="416" progId="TCLayout.ActiveDocument.1">
                  <p:embed/>
                </p:oleObj>
              </mc:Choice>
              <mc:Fallback>
                <p:oleObj name="Слайд think-cell" r:id="rId1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 hidden="1">
            <a:extLst>
              <a:ext uri="{FF2B5EF4-FFF2-40B4-BE49-F238E27FC236}">
                <a16:creationId xmlns:a16="http://schemas.microsoft.com/office/drawing/2014/main" id="{3D4284C2-7E50-49F7-9216-413FF957F59A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ru-RU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42A4B-44A4-466B-8284-89D14290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9E7EAC-FB52-4138-BFB4-6DFD83575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D1981E-E9B2-46DF-AA0E-3D2E6AFE6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9524-591A-4F33-AD32-76F191976FF0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1485B2-F567-4BB8-9B20-3771D96C7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60929C-AB59-46DF-9AB4-A8C3B00C7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9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oleObject" Target="../embeddings/oleObject2.bin"/><Relationship Id="rId3" Type="http://schemas.openxmlformats.org/officeDocument/2006/relationships/tags" Target="../tags/tag5.xml"/><Relationship Id="rId21" Type="http://schemas.openxmlformats.org/officeDocument/2006/relationships/image" Target="../media/image3.png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2.png"/><Relationship Id="rId2" Type="http://schemas.openxmlformats.org/officeDocument/2006/relationships/tags" Target="../tags/tag4.xml"/><Relationship Id="rId16" Type="http://schemas.openxmlformats.org/officeDocument/2006/relationships/notesSlide" Target="../notesSlides/notesSlide1.xml"/><Relationship Id="rId20" Type="http://schemas.openxmlformats.org/officeDocument/2006/relationships/chart" Target="../charts/chart1.xml"/><Relationship Id="rId1" Type="http://schemas.openxmlformats.org/officeDocument/2006/relationships/vmlDrawing" Target="../drawings/vmlDrawing2.v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6.png"/><Relationship Id="rId5" Type="http://schemas.openxmlformats.org/officeDocument/2006/relationships/tags" Target="../tags/tag7.xml"/><Relationship Id="rId15" Type="http://schemas.openxmlformats.org/officeDocument/2006/relationships/slideLayout" Target="../slideLayouts/slideLayout1.xml"/><Relationship Id="rId23" Type="http://schemas.openxmlformats.org/officeDocument/2006/relationships/image" Target="../media/image5.png"/><Relationship Id="rId10" Type="http://schemas.openxmlformats.org/officeDocument/2006/relationships/tags" Target="../tags/tag12.xml"/><Relationship Id="rId19" Type="http://schemas.openxmlformats.org/officeDocument/2006/relationships/image" Target="../media/image1.emf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Рисунок 415">
            <a:extLst>
              <a:ext uri="{FF2B5EF4-FFF2-40B4-BE49-F238E27FC236}">
                <a16:creationId xmlns:a16="http://schemas.microsoft.com/office/drawing/2014/main" id="{924714BA-FCAD-465D-9DF4-31A608AB8AB3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2" r="76650"/>
          <a:stretch/>
        </p:blipFill>
        <p:spPr>
          <a:xfrm>
            <a:off x="1304968" y="1660301"/>
            <a:ext cx="401834" cy="682685"/>
          </a:xfrm>
          <a:prstGeom prst="rect">
            <a:avLst/>
          </a:prstGeom>
        </p:spPr>
      </p:pic>
      <p:sp>
        <p:nvSpPr>
          <p:cNvPr id="41" name="Овал 40">
            <a:extLst>
              <a:ext uri="{FF2B5EF4-FFF2-40B4-BE49-F238E27FC236}">
                <a16:creationId xmlns:a16="http://schemas.microsoft.com/office/drawing/2014/main" id="{2AC32DFA-849F-A34C-9724-6E5DF6A6CD20}"/>
              </a:ext>
            </a:extLst>
          </p:cNvPr>
          <p:cNvSpPr>
            <a:spLocks noChangeAspect="1"/>
          </p:cNvSpPr>
          <p:nvPr/>
        </p:nvSpPr>
        <p:spPr>
          <a:xfrm>
            <a:off x="1292316" y="1838872"/>
            <a:ext cx="355808" cy="339180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61" name="Рисунок 560">
            <a:extLst>
              <a:ext uri="{FF2B5EF4-FFF2-40B4-BE49-F238E27FC236}">
                <a16:creationId xmlns:a16="http://schemas.microsoft.com/office/drawing/2014/main" id="{6E9A9089-AB69-4038-8D64-7580231D7517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" t="24117" r="90888" b="28194"/>
          <a:stretch/>
        </p:blipFill>
        <p:spPr>
          <a:xfrm>
            <a:off x="4751718" y="3829052"/>
            <a:ext cx="386693" cy="339039"/>
          </a:xfrm>
          <a:prstGeom prst="rect">
            <a:avLst/>
          </a:prstGeom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9862A24C-9173-D340-BB19-4EBCC8786541}"/>
              </a:ext>
            </a:extLst>
          </p:cNvPr>
          <p:cNvSpPr>
            <a:spLocks noChangeAspect="1"/>
          </p:cNvSpPr>
          <p:nvPr/>
        </p:nvSpPr>
        <p:spPr>
          <a:xfrm>
            <a:off x="4773415" y="3843582"/>
            <a:ext cx="337366" cy="324509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8" name="Объект 17" hidden="1">
            <a:extLst>
              <a:ext uri="{FF2B5EF4-FFF2-40B4-BE49-F238E27FC236}">
                <a16:creationId xmlns:a16="http://schemas.microsoft.com/office/drawing/2014/main" id="{105F1403-6C27-407B-868D-06F42DC8D48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86000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Слайд think-cell" r:id="rId18" imgW="416" imgH="416" progId="TCLayout.ActiveDocument.1">
                  <p:embed/>
                </p:oleObj>
              </mc:Choice>
              <mc:Fallback>
                <p:oleObj name="Слайд think-cell" r:id="rId18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 hidden="1">
            <a:extLst>
              <a:ext uri="{FF2B5EF4-FFF2-40B4-BE49-F238E27FC236}">
                <a16:creationId xmlns:a16="http://schemas.microsoft.com/office/drawing/2014/main" id="{B5347C97-1F8C-434B-9172-CAC5C3D05B1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graphicFrame>
        <p:nvGraphicFramePr>
          <p:cNvPr id="555" name="Chart 3">
            <a:extLst>
              <a:ext uri="{FF2B5EF4-FFF2-40B4-BE49-F238E27FC236}">
                <a16:creationId xmlns:a16="http://schemas.microsoft.com/office/drawing/2014/main" id="{D3738DC2-E825-4DF4-945F-19B10D7692D8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40464720"/>
              </p:ext>
            </p:extLst>
          </p:nvPr>
        </p:nvGraphicFramePr>
        <p:xfrm>
          <a:off x="1674020" y="804864"/>
          <a:ext cx="4646613" cy="3097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420" name="Текст 2">
            <a:extLst>
              <a:ext uri="{FF2B5EF4-FFF2-40B4-BE49-F238E27FC236}">
                <a16:creationId xmlns:a16="http://schemas.microsoft.com/office/drawing/2014/main" id="{199E7EAC-FB52-4138-BFB4-6DFD83575C1A}"/>
              </a:ext>
            </a:extLst>
          </p:cNvPr>
          <p:cNvSpPr>
            <a:spLocks noGrp="1" noChangeAspect="1"/>
          </p:cNvSpPr>
          <p:nvPr>
            <p:custDataLst>
              <p:tags r:id="rId5"/>
            </p:custDataLst>
          </p:nvPr>
        </p:nvSpPr>
        <p:spPr bwMode="gray">
          <a:xfrm>
            <a:off x="1358108" y="1897064"/>
            <a:ext cx="22225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endParaRPr lang="ru-RU" sz="1400" i="1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cxnSp>
        <p:nvCxnSpPr>
          <p:cNvPr id="348" name="Прямая соединительная линия 347">
            <a:extLst>
              <a:ext uri="{FF2B5EF4-FFF2-40B4-BE49-F238E27FC236}">
                <a16:creationId xmlns:a16="http://schemas.microsoft.com/office/drawing/2014/main" id="{8B1DE706-C15B-4D3B-906D-CA649F7DBBF4}"/>
              </a:ext>
            </a:extLst>
          </p:cNvPr>
          <p:cNvCxnSpPr>
            <a:cxnSpLocks noChangeAspect="1"/>
          </p:cNvCxnSpPr>
          <p:nvPr>
            <p:custDataLst>
              <p:tags r:id="rId6"/>
            </p:custDataLst>
          </p:nvPr>
        </p:nvCxnSpPr>
        <p:spPr bwMode="auto">
          <a:xfrm flipV="1">
            <a:off x="2204245" y="1547814"/>
            <a:ext cx="3265488" cy="153828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Прямая соединительная линия 454">
            <a:extLst>
              <a:ext uri="{FF2B5EF4-FFF2-40B4-BE49-F238E27FC236}">
                <a16:creationId xmlns:a16="http://schemas.microsoft.com/office/drawing/2014/main" id="{23C2B445-4417-4EF3-8A58-D6777E5AA53C}"/>
              </a:ext>
            </a:extLst>
          </p:cNvPr>
          <p:cNvCxnSpPr>
            <a:cxnSpLocks noChangeAspect="1"/>
            <a:stCxn id="561" idx="0"/>
          </p:cNvCxnSpPr>
          <p:nvPr>
            <p:custDataLst>
              <p:tags r:id="rId7"/>
            </p:custDataLst>
          </p:nvPr>
        </p:nvCxnSpPr>
        <p:spPr bwMode="auto">
          <a:xfrm flipV="1">
            <a:off x="4945065" y="1962756"/>
            <a:ext cx="11146" cy="1866296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Прямая соединительная линия 444">
            <a:extLst>
              <a:ext uri="{FF2B5EF4-FFF2-40B4-BE49-F238E27FC236}">
                <a16:creationId xmlns:a16="http://schemas.microsoft.com/office/drawing/2014/main" id="{648D6558-7CCC-4F20-AC09-DDD1BE0A6781}"/>
              </a:ext>
            </a:extLst>
          </p:cNvPr>
          <p:cNvCxnSpPr>
            <a:cxnSpLocks noChangeAspect="1"/>
          </p:cNvCxnSpPr>
          <p:nvPr>
            <p:custDataLst>
              <p:tags r:id="rId8"/>
            </p:custDataLst>
          </p:nvPr>
        </p:nvCxnSpPr>
        <p:spPr bwMode="auto">
          <a:xfrm>
            <a:off x="1756570" y="1987551"/>
            <a:ext cx="3200400" cy="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Прямая соединительная линия 370">
            <a:extLst>
              <a:ext uri="{FF2B5EF4-FFF2-40B4-BE49-F238E27FC236}">
                <a16:creationId xmlns:a16="http://schemas.microsoft.com/office/drawing/2014/main" id="{730859AD-0B61-4F02-A3D9-C0996BD02A3B}"/>
              </a:ext>
            </a:extLst>
          </p:cNvPr>
          <p:cNvCxnSpPr>
            <a:cxnSpLocks noChangeAspect="1"/>
          </p:cNvCxnSpPr>
          <p:nvPr>
            <p:custDataLst>
              <p:tags r:id="rId9"/>
            </p:custDataLst>
          </p:nvPr>
        </p:nvCxnSpPr>
        <p:spPr bwMode="auto">
          <a:xfrm flipH="1">
            <a:off x="1756570" y="2719389"/>
            <a:ext cx="639763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единительная линия 378">
            <a:extLst>
              <a:ext uri="{FF2B5EF4-FFF2-40B4-BE49-F238E27FC236}">
                <a16:creationId xmlns:a16="http://schemas.microsoft.com/office/drawing/2014/main" id="{13146868-35F3-4C12-8C1D-79B1E5A960DA}"/>
              </a:ext>
            </a:extLst>
          </p:cNvPr>
          <p:cNvCxnSpPr>
            <a:cxnSpLocks noChangeAspect="1"/>
          </p:cNvCxnSpPr>
          <p:nvPr>
            <p:custDataLst>
              <p:tags r:id="rId10"/>
            </p:custDataLst>
          </p:nvPr>
        </p:nvCxnSpPr>
        <p:spPr bwMode="auto">
          <a:xfrm flipH="1">
            <a:off x="1756570" y="2976564"/>
            <a:ext cx="6397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Прямая соединительная линия 374">
            <a:extLst>
              <a:ext uri="{FF2B5EF4-FFF2-40B4-BE49-F238E27FC236}">
                <a16:creationId xmlns:a16="http://schemas.microsoft.com/office/drawing/2014/main" id="{BB9E5FE8-4CD4-480F-BDC2-71DECD7BD388}"/>
              </a:ext>
            </a:extLst>
          </p:cNvPr>
          <p:cNvCxnSpPr>
            <a:cxnSpLocks noChangeAspect="1"/>
          </p:cNvCxnSpPr>
          <p:nvPr>
            <p:custDataLst>
              <p:tags r:id="rId11"/>
            </p:custDataLst>
          </p:nvPr>
        </p:nvCxnSpPr>
        <p:spPr bwMode="auto">
          <a:xfrm>
            <a:off x="2396333" y="2755901"/>
            <a:ext cx="0" cy="10636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4" name="Рисунок 413">
            <a:extLst>
              <a:ext uri="{FF2B5EF4-FFF2-40B4-BE49-F238E27FC236}">
                <a16:creationId xmlns:a16="http://schemas.microsoft.com/office/drawing/2014/main" id="{0F52B747-550B-43C6-851E-4828BCE0D758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4" t="30577" r="65689" b="31243"/>
          <a:stretch/>
        </p:blipFill>
        <p:spPr>
          <a:xfrm>
            <a:off x="2267088" y="3885916"/>
            <a:ext cx="258489" cy="266015"/>
          </a:xfrm>
          <a:prstGeom prst="rect">
            <a:avLst/>
          </a:prstGeom>
        </p:spPr>
      </p:pic>
      <p:pic>
        <p:nvPicPr>
          <p:cNvPr id="415" name="Рисунок 414">
            <a:extLst>
              <a:ext uri="{FF2B5EF4-FFF2-40B4-BE49-F238E27FC236}">
                <a16:creationId xmlns:a16="http://schemas.microsoft.com/office/drawing/2014/main" id="{AE2C7CEC-F224-49D5-8F21-18BB79F645C1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4" t="18053" r="52841" b="17136"/>
          <a:stretch/>
        </p:blipFill>
        <p:spPr>
          <a:xfrm>
            <a:off x="1207167" y="2501503"/>
            <a:ext cx="368101" cy="475061"/>
          </a:xfrm>
          <a:prstGeom prst="rect">
            <a:avLst/>
          </a:prstGeom>
        </p:spPr>
      </p:pic>
      <p:pic>
        <p:nvPicPr>
          <p:cNvPr id="417" name="Рисунок 416">
            <a:extLst>
              <a:ext uri="{FF2B5EF4-FFF2-40B4-BE49-F238E27FC236}">
                <a16:creationId xmlns:a16="http://schemas.microsoft.com/office/drawing/2014/main" id="{454AC4EA-49EB-4276-B497-29E92788A1BE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87" r="16504" b="37974"/>
          <a:stretch/>
        </p:blipFill>
        <p:spPr>
          <a:xfrm>
            <a:off x="1304968" y="595800"/>
            <a:ext cx="401834" cy="512215"/>
          </a:xfrm>
          <a:prstGeom prst="rect">
            <a:avLst/>
          </a:prstGeom>
        </p:spPr>
      </p:pic>
      <p:sp>
        <p:nvSpPr>
          <p:cNvPr id="557" name="Прямоугольник 556">
            <a:extLst>
              <a:ext uri="{FF2B5EF4-FFF2-40B4-BE49-F238E27FC236}">
                <a16:creationId xmlns:a16="http://schemas.microsoft.com/office/drawing/2014/main" id="{DD131AC9-975D-4F70-ABD3-EC8D48F29A4E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1900332" y="1017590"/>
            <a:ext cx="88900" cy="889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9" name="Овал 558">
            <a:extLst>
              <a:ext uri="{FF2B5EF4-FFF2-40B4-BE49-F238E27FC236}">
                <a16:creationId xmlns:a16="http://schemas.microsoft.com/office/drawing/2014/main" id="{0E3D06B0-370F-4C8D-A570-A3954B6AF202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900332" y="1441450"/>
            <a:ext cx="88900" cy="889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62" name="Рисунок 561">
            <a:extLst>
              <a:ext uri="{FF2B5EF4-FFF2-40B4-BE49-F238E27FC236}">
                <a16:creationId xmlns:a16="http://schemas.microsoft.com/office/drawing/2014/main" id="{EC523CF0-CF44-4DB9-95DC-2FD7A6B94AAD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53" t="24229" b="34199"/>
          <a:stretch/>
        </p:blipFill>
        <p:spPr>
          <a:xfrm>
            <a:off x="5993047" y="3866074"/>
            <a:ext cx="513875" cy="371493"/>
          </a:xfrm>
          <a:prstGeom prst="rect">
            <a:avLst/>
          </a:prstGeom>
        </p:spPr>
      </p:pic>
      <p:cxnSp>
        <p:nvCxnSpPr>
          <p:cNvPr id="564" name="Прямая соединительная линия 563">
            <a:extLst>
              <a:ext uri="{FF2B5EF4-FFF2-40B4-BE49-F238E27FC236}">
                <a16:creationId xmlns:a16="http://schemas.microsoft.com/office/drawing/2014/main" id="{D0448EC4-C97E-41CA-89AF-4A9DFDC3EE6C}"/>
              </a:ext>
            </a:extLst>
          </p:cNvPr>
          <p:cNvCxnSpPr>
            <a:cxnSpLocks noChangeAspect="1"/>
          </p:cNvCxnSpPr>
          <p:nvPr/>
        </p:nvCxnSpPr>
        <p:spPr>
          <a:xfrm>
            <a:off x="4646428" y="1533827"/>
            <a:ext cx="412345" cy="146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>
            <a:extLst>
              <a:ext uri="{FF2B5EF4-FFF2-40B4-BE49-F238E27FC236}">
                <a16:creationId xmlns:a16="http://schemas.microsoft.com/office/drawing/2014/main" id="{F2A2DBD1-89CB-41EB-AE9E-83BCBFBB0330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>
            <a:off x="5168902" y="2089152"/>
            <a:ext cx="88900" cy="889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776900-817B-F643-9F03-38B5866DF998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0" t="8863" r="6995" b="6907"/>
          <a:stretch/>
        </p:blipFill>
        <p:spPr>
          <a:xfrm>
            <a:off x="2120994" y="4205235"/>
            <a:ext cx="3843469" cy="48903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28B5BE0-4A3C-8C49-92AF-8C477E0CA65C}"/>
              </a:ext>
            </a:extLst>
          </p:cNvPr>
          <p:cNvCxnSpPr>
            <a:cxnSpLocks noChangeAspect="1"/>
            <a:endCxn id="13" idx="2"/>
          </p:cNvCxnSpPr>
          <p:nvPr/>
        </p:nvCxnSpPr>
        <p:spPr>
          <a:xfrm flipV="1">
            <a:off x="2142691" y="4005837"/>
            <a:ext cx="2630724" cy="19939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8EDC9015-4D1A-B544-93A6-CCB7A79E3D0D}"/>
              </a:ext>
            </a:extLst>
          </p:cNvPr>
          <p:cNvCxnSpPr>
            <a:cxnSpLocks noChangeAspect="1"/>
            <a:endCxn id="13" idx="6"/>
          </p:cNvCxnSpPr>
          <p:nvPr/>
        </p:nvCxnSpPr>
        <p:spPr>
          <a:xfrm flipH="1" flipV="1">
            <a:off x="5110781" y="4005837"/>
            <a:ext cx="875380" cy="1992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365564A-1E83-C347-8081-ACD0C13C8922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7335" r="4809" b="20931"/>
          <a:stretch/>
        </p:blipFill>
        <p:spPr>
          <a:xfrm rot="16200000" flipV="1">
            <a:off x="-184349" y="1846297"/>
            <a:ext cx="2268215" cy="32433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77" name="Объект 4">
            <a:extLst>
              <a:ext uri="{FF2B5EF4-FFF2-40B4-BE49-F238E27FC236}">
                <a16:creationId xmlns:a16="http://schemas.microsoft.com/office/drawing/2014/main" id="{A8CAE922-2B3A-C74D-AF2D-73EE955191B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13" y="2908909"/>
            <a:ext cx="551368" cy="365722"/>
          </a:xfrm>
          <a:prstGeom prst="rect">
            <a:avLst/>
          </a:prstGeom>
        </p:spPr>
      </p:pic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49F857D8-E3DC-AB42-A239-6463289FF23C}"/>
              </a:ext>
            </a:extLst>
          </p:cNvPr>
          <p:cNvCxnSpPr>
            <a:stCxn id="41" idx="0"/>
          </p:cNvCxnSpPr>
          <p:nvPr/>
        </p:nvCxnSpPr>
        <p:spPr>
          <a:xfrm flipH="1" flipV="1">
            <a:off x="1111925" y="874355"/>
            <a:ext cx="358295" cy="9645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F7F98C64-FFDE-3D42-95E0-B7E7933F64FA}"/>
              </a:ext>
            </a:extLst>
          </p:cNvPr>
          <p:cNvCxnSpPr>
            <a:cxnSpLocks/>
            <a:stCxn id="41" idx="4"/>
          </p:cNvCxnSpPr>
          <p:nvPr/>
        </p:nvCxnSpPr>
        <p:spPr>
          <a:xfrm flipH="1">
            <a:off x="1114943" y="2178052"/>
            <a:ext cx="355277" cy="9645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Объект 4">
            <a:extLst>
              <a:ext uri="{FF2B5EF4-FFF2-40B4-BE49-F238E27FC236}">
                <a16:creationId xmlns:a16="http://schemas.microsoft.com/office/drawing/2014/main" id="{0EEB679F-7F14-B648-85A9-F1E3162198F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7"/>
          <a:stretch/>
        </p:blipFill>
        <p:spPr>
          <a:xfrm>
            <a:off x="4487865" y="1217697"/>
            <a:ext cx="164924" cy="463086"/>
          </a:xfrm>
          <a:prstGeom prst="rect">
            <a:avLst/>
          </a:prstGeom>
        </p:spPr>
      </p:pic>
      <p:pic>
        <p:nvPicPr>
          <p:cNvPr id="449" name="Рисунок 448">
            <a:extLst>
              <a:ext uri="{FF2B5EF4-FFF2-40B4-BE49-F238E27FC236}">
                <a16:creationId xmlns:a16="http://schemas.microsoft.com/office/drawing/2014/main" id="{4D1A9B0C-C5E6-A44E-BC28-FD7B9A8BDDA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32" y="908806"/>
            <a:ext cx="716144" cy="70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9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64C9529-09AC-2446-A46D-38EFC686F870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5728134" y="3756329"/>
            <a:ext cx="83885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Объект 4">
            <a:extLst>
              <a:ext uri="{FF2B5EF4-FFF2-40B4-BE49-F238E27FC236}">
                <a16:creationId xmlns:a16="http://schemas.microsoft.com/office/drawing/2014/main" id="{4099D5E3-B0C1-C44C-8E7C-450CE2CCA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7" b="21930"/>
          <a:stretch/>
        </p:blipFill>
        <p:spPr>
          <a:xfrm>
            <a:off x="6054418" y="3224819"/>
            <a:ext cx="186289" cy="40836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A713AD9-6C1F-0F4D-94D9-DDEE320D84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" t="2839" r="47352" b="2841"/>
          <a:stretch/>
        </p:blipFill>
        <p:spPr>
          <a:xfrm>
            <a:off x="84221" y="2400292"/>
            <a:ext cx="5643913" cy="2712074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467F9EA-CC63-4545-8EA0-5BC781C0C4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3" t="7127" r="2944" b="13837"/>
          <a:stretch/>
        </p:blipFill>
        <p:spPr>
          <a:xfrm>
            <a:off x="6566993" y="2480981"/>
            <a:ext cx="5266066" cy="255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036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43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iKpR9KKFv9NMXBK1VyGo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vTrvXIAFSovdOkW.hQP3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sodAOrCAoc8UIj.Ch4ex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Pk5o5plQ2u3a6A96kZC8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HqGRaIP_ERPhPqRaRmt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RvDHuumTtzBRy29TzSjx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HqGRaIP_ERPhPqRaRmt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9hLrYHgxKe9UVdtRR11d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M.Xb.ef8ofIuR6qiMCQ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4r2uKGYN7nx6D7gtlK7Z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HVhAlLsD.HDz.3gVQHY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mipCmc5BmoNxQpNd9U4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kSn6kRoJ5haABN6LKdRg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</Words>
  <Application>Microsoft Macintosh PowerPoint</Application>
  <PresentationFormat>Широкоэкранный</PresentationFormat>
  <Paragraphs>1</Paragraphs>
  <Slides>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Слайд think-cell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Рудавина Варвара</dc:creator>
  <cp:lastModifiedBy>Microsoft Office User</cp:lastModifiedBy>
  <cp:revision>16</cp:revision>
  <dcterms:created xsi:type="dcterms:W3CDTF">2020-12-07T14:15:41Z</dcterms:created>
  <dcterms:modified xsi:type="dcterms:W3CDTF">2021-04-15T14:22:37Z</dcterms:modified>
</cp:coreProperties>
</file>