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70" r:id="rId5"/>
    <p:sldId id="26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2FCD2-3AE4-4D5D-92AB-ED61015FAA7B}" type="datetimeFigureOut">
              <a:rPr lang="es-AR" smtClean="0"/>
              <a:t>2/7/2025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C0E0D-C511-43D6-B0D1-9C208EB23FD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278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DC185-097A-46FC-A7D9-5169B811AE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8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36F-A280-4EC2-AC3A-938250899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0729B-0645-4F49-ADA4-4A60F12D3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1F06-4F0D-439D-B43D-50CE963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4037-3452-47A1-916C-F8D33438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16F2-25DE-4F27-99AB-E33EB79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36C6-6F91-4402-96FE-777C0AA9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B1BB-996C-472D-9578-E09751A0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CE9E-1F59-4405-8000-9366A03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EB09-C109-48DC-9F07-034019AC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6748-24EB-4BA2-A227-3E8A25E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850-64EE-4C10-A42E-F5EA78A6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402B-0233-412D-90E6-778AA94C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5EFA-3CA2-407F-97DE-62475CD8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A9643-BE5D-4E3F-8D5E-D0B8E2A9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4ECB-6308-4182-A93F-00B4B57A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5F15-36D0-4746-90B7-B826CAF2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BEAA-98C6-4EC9-80D7-6853762A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5460-1DA1-4B76-81A8-F50FF396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E428-8120-447B-A421-7450C4C2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4ED9-F12E-408D-8DBA-CF71367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A988-EA38-49DB-BC91-63587D83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7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6EDC-A571-42D7-A614-168F0E5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AB077-069D-41C2-88B7-FB0B833D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25450-A9F4-4672-9A11-4A0591D5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56F2A-E936-4DAF-83FC-65B7CD43E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545A0-B51C-46AE-A4FC-E5FB188BD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90C43-A0BF-466E-8C85-78F00C5E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66927-BADB-4B0E-A1DD-BA754EA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F9417-CB1D-4554-960B-E29B61BD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AB1-1368-43B2-B449-3202922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87112-059E-4DAA-8ECD-AF5080AC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1911F-0B81-4022-A937-58E534D3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55CB-32C0-4433-9D85-47DD21EC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8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56C6C-DFE1-4EBC-A57E-71A0D59F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8D375-8B4F-4014-A652-33DC430B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91BE4-18CC-41EE-8B49-D5C4221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5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7B20-2E9D-4546-B3E4-0B3B79F1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B93E-EA79-43F2-BA73-9B410365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BB5A2-A808-4CEE-8F1D-F4765BB6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3794-E7B4-4882-849A-A0DF0F1C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101A-F62C-4B97-887F-CCCDAAE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FC6D-3300-429C-ABB9-8C4AF77E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7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1F5D-7B84-416C-890C-F4E37BE2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ED1B1-75EF-4150-BFE1-8540253D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37A8-D244-4D8B-A1CA-10B0CE9BF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93AA-895E-4141-BCF7-041EE6BD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9D01A-AF7A-4248-B84D-9D24BD5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2F35-30E0-4012-AF25-BA1D9CF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4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1E17-6BB3-4579-8E2F-88C95DD1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E71F1-B815-4556-99EC-F4AAA030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BDA9-FA60-4CA1-86D3-04583FAF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09FA-D655-445B-B9DF-692E3AFB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AFBE-6091-49F7-9378-6C8A0589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5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D9A5D-90CD-4C1D-84A0-E01DC2ED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066BC-8404-4C18-BEFE-93C1F3BA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3642-145C-4015-91C0-EB67F62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9500-7C7D-4B73-9169-F8DF51AD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2AF1-8070-4234-A6BA-EC61BA5A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9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65367-C435-444A-9BDC-63A1EDE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E15C6-98F6-44D5-A008-464C72AA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7F58-3000-4C0F-8243-2FB163CE4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94BC3-2EB2-4064-8B77-87D76603DFA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D8E8-0174-4B0A-A055-7B7BC5F8F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DAB7-FBD5-48C6-B110-B7DC7C9C7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ADE1-2274-401E-AFD8-3543044F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.VANELLA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BD158-F5A9-B150-2E9B-F4AC3D70A57D}"/>
              </a:ext>
            </a:extLst>
          </p:cNvPr>
          <p:cNvSpPr txBox="1"/>
          <p:nvPr/>
        </p:nvSpPr>
        <p:spPr>
          <a:xfrm>
            <a:off x="6759295" y="1066801"/>
            <a:ext cx="4612277" cy="20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39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Geoestrategia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E200-2F99-6118-72C7-3AF5588B092E}"/>
              </a:ext>
            </a:extLst>
          </p:cNvPr>
          <p:cNvSpPr txBox="1"/>
          <p:nvPr/>
        </p:nvSpPr>
        <p:spPr>
          <a:xfrm>
            <a:off x="6944896" y="4876803"/>
            <a:ext cx="4241074" cy="1233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Luca Vanella L.VANELLA@HOTMAIL.COM</a:t>
            </a:r>
          </a:p>
        </p:txBody>
      </p:sp>
      <p:pic>
        <p:nvPicPr>
          <p:cNvPr id="10" name="Picture 9" descr="A globe with chess pieces on it&#10;&#10;Description automatically generated">
            <a:extLst>
              <a:ext uri="{FF2B5EF4-FFF2-40B4-BE49-F238E27FC236}">
                <a16:creationId xmlns:a16="http://schemas.microsoft.com/office/drawing/2014/main" id="{28F3F521-25A7-A2BC-0EBE-3A07B643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4966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AutoShape 2">
            <a:extLst>
              <a:ext uri="{FF2B5EF4-FFF2-40B4-BE49-F238E27FC236}">
                <a16:creationId xmlns:a16="http://schemas.microsoft.com/office/drawing/2014/main" id="{0518A07A-9431-8017-175E-72047021A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1348" y="-715652"/>
            <a:ext cx="4297052" cy="42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9C3C1-0BDF-F7B5-65DD-94FAF09917ED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1: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Introducción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</a:t>
            </a: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2: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Geoestrategia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de las Grandes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Potencias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283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3: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Geopolítica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América Latina</a:t>
            </a: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4: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Situación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global actual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5: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Conclusiones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y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cierre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283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pic>
        <p:nvPicPr>
          <p:cNvPr id="2050" name="Picture 2" descr="NUNCA DESDE LA SEGUNDA GUERRA MUNDIAL HABÍA HABIDO TANTOS CONFLICTOS: ¡56!​">
            <a:extLst>
              <a:ext uri="{FF2B5EF4-FFF2-40B4-BE49-F238E27FC236}">
                <a16:creationId xmlns:a16="http://schemas.microsoft.com/office/drawing/2014/main" id="{82AA3210-60A2-7F67-DF7E-9DA0169E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5500" y="1849616"/>
            <a:ext cx="5715000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60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BBCD9-0151-446D-8AD6-3C80AA68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77" y="-8854"/>
            <a:ext cx="9223023" cy="6866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C77AB-4949-4AC3-9AB6-1D7210616AD2}"/>
              </a:ext>
            </a:extLst>
          </p:cNvPr>
          <p:cNvSpPr txBox="1"/>
          <p:nvPr/>
        </p:nvSpPr>
        <p:spPr>
          <a:xfrm>
            <a:off x="492490" y="1880312"/>
            <a:ext cx="212231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b="1" dirty="0"/>
              <a:t>Contención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b="1" dirty="0"/>
              <a:t>Flexibilidad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b="1" dirty="0"/>
              <a:t>Tecnología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b="1" dirty="0" err="1"/>
              <a:t>Soft</a:t>
            </a:r>
            <a:r>
              <a:rPr lang="es-AR" b="1" dirty="0"/>
              <a:t> </a:t>
            </a:r>
            <a:r>
              <a:rPr lang="es-AR" b="1" dirty="0" err="1"/>
              <a:t>power</a:t>
            </a:r>
            <a:endParaRPr lang="es-A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b="1" dirty="0" err="1"/>
              <a:t>Hard</a:t>
            </a:r>
            <a:r>
              <a:rPr lang="es-AR" b="1" dirty="0"/>
              <a:t> </a:t>
            </a:r>
            <a:r>
              <a:rPr lang="es-AR" b="1" dirty="0" err="1"/>
              <a:t>power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29D15-2D7B-4B5D-8491-A540040C7114}"/>
              </a:ext>
            </a:extLst>
          </p:cNvPr>
          <p:cNvSpPr/>
          <p:nvPr/>
        </p:nvSpPr>
        <p:spPr>
          <a:xfrm>
            <a:off x="0" y="770403"/>
            <a:ext cx="138314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C8876-D339-4849-A878-81D62186BFAC}"/>
              </a:ext>
            </a:extLst>
          </p:cNvPr>
          <p:cNvSpPr txBox="1"/>
          <p:nvPr/>
        </p:nvSpPr>
        <p:spPr>
          <a:xfrm>
            <a:off x="188348" y="877176"/>
            <a:ext cx="2714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La Guerra Fría 1960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Shanghai, China - June 16, : Video de stock (totalmente libre de regalías)  6844366 | Shutterstock">
            <a:extLst>
              <a:ext uri="{FF2B5EF4-FFF2-40B4-BE49-F238E27FC236}">
                <a16:creationId xmlns:a16="http://schemas.microsoft.com/office/drawing/2014/main" id="{54B40AEA-3DED-4599-8022-59D9F17CC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r="-2" b="8019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 Quinta Avenida de Nueva York | CiudaBella">
            <a:extLst>
              <a:ext uri="{FF2B5EF4-FFF2-40B4-BE49-F238E27FC236}">
                <a16:creationId xmlns:a16="http://schemas.microsoft.com/office/drawing/2014/main" id="{B71CE4D5-BDCA-40C0-B0B4-4969952F2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-2" b="-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C0BD0-736C-4368-B80E-B864E71F4E9D}"/>
              </a:ext>
            </a:extLst>
          </p:cNvPr>
          <p:cNvSpPr txBox="1"/>
          <p:nvPr/>
        </p:nvSpPr>
        <p:spPr>
          <a:xfrm>
            <a:off x="448056" y="2812977"/>
            <a:ext cx="5357940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Mundo bipolar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Segunda Guerra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Fría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invención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social chino”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Credibilidad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imagen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militar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E23A9-D054-4F21-A055-76FEF1DBE3F5}"/>
              </a:ext>
            </a:extLst>
          </p:cNvPr>
          <p:cNvSpPr txBox="1"/>
          <p:nvPr/>
        </p:nvSpPr>
        <p:spPr>
          <a:xfrm>
            <a:off x="448056" y="1187656"/>
            <a:ext cx="31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2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874F8-D8F7-82F4-9AC5-67A4F6840B9E}"/>
              </a:ext>
            </a:extLst>
          </p:cNvPr>
          <p:cNvSpPr txBox="1"/>
          <p:nvPr/>
        </p:nvSpPr>
        <p:spPr>
          <a:xfrm>
            <a:off x="344130" y="1219201"/>
            <a:ext cx="11592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Conflicto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Como participan / influyen / intervienen / rivalizan las grandes potencias involucradas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Máximo 5 carillas.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Enviar a: </a:t>
            </a:r>
            <a:r>
              <a:rPr lang="es-AR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L.VANELLA@HOTMAIL.COM</a:t>
            </a:r>
            <a:endParaRPr lang="es-A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FECHA</a:t>
            </a:r>
            <a:r>
              <a:rPr lang="es-AR" sz="2800" b="1"/>
              <a:t>: 04/08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65868168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110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Bembo</vt:lpstr>
      <vt:lpstr>Calibri</vt:lpstr>
      <vt:lpstr>Calibri Light</vt:lpstr>
      <vt:lpstr>AdornVTI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Vanella</dc:creator>
  <cp:lastModifiedBy>Ricardo Vanella</cp:lastModifiedBy>
  <cp:revision>17</cp:revision>
  <dcterms:created xsi:type="dcterms:W3CDTF">2024-11-05T18:59:37Z</dcterms:created>
  <dcterms:modified xsi:type="dcterms:W3CDTF">2025-07-02T22:35:01Z</dcterms:modified>
</cp:coreProperties>
</file>